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320" r:id="rId5"/>
    <p:sldId id="259" r:id="rId6"/>
    <p:sldId id="327" r:id="rId7"/>
    <p:sldId id="361" r:id="rId8"/>
    <p:sldId id="362" r:id="rId9"/>
    <p:sldId id="358" r:id="rId10"/>
    <p:sldId id="328" r:id="rId11"/>
    <p:sldId id="335" r:id="rId12"/>
    <p:sldId id="336" r:id="rId13"/>
    <p:sldId id="337" r:id="rId14"/>
    <p:sldId id="339" r:id="rId15"/>
    <p:sldId id="343" r:id="rId16"/>
    <p:sldId id="359" r:id="rId17"/>
    <p:sldId id="347" r:id="rId18"/>
    <p:sldId id="353" r:id="rId19"/>
    <p:sldId id="356" r:id="rId20"/>
    <p:sldId id="349" r:id="rId21"/>
    <p:sldId id="360" r:id="rId22"/>
    <p:sldId id="307" r:id="rId23"/>
  </p:sldIdLst>
  <p:sldSz cx="12192000" cy="6858000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ronic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500"/>
    <a:srgbClr val="DB8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8BA341-CF79-4AF5-AD89-E140F1DF41BA}" v="193" dt="2024-01-05T12:53:51.788"/>
    <p1510:client id="{0EB253DF-171B-4613-A596-D25586EE8188}" v="890" dt="2024-01-09T02:14:36.012"/>
    <p1510:client id="{362D03F4-847B-4885-B922-3420BDB02ABE}" v="6" dt="2024-01-10T23:59:00.336"/>
    <p1510:client id="{4E6D7CC7-35E6-5A43-B71B-8732FFE68752}" v="31" dt="2024-01-05T10:17:05.353"/>
    <p1510:client id="{54787B02-433D-4802-8678-3404CF8B415E}" v="7" dt="2024-01-09T15:45:18.543"/>
    <p1510:client id="{573668DF-138A-49A2-80F9-C93792254F27}" v="4" dt="2024-01-08T22:39:39.049"/>
    <p1510:client id="{59DA33C8-29BF-4628-BA73-72C4AE83E0EF}" v="191" dt="2024-01-08T09:49:27.942"/>
    <p1510:client id="{5F41A188-0283-482E-94AA-336A4A9C10C3}" v="249" dt="2024-01-08T02:28:51.332"/>
    <p1510:client id="{671A43F6-83AD-4C30-95ED-416A86D38697}" v="4" dt="2024-01-10T10:50:47.068"/>
    <p1510:client id="{8CA1D729-ADDA-4B74-A05A-C267C1F31D81}" v="4" dt="2024-01-05T10:16:04.906"/>
    <p1510:client id="{8F1E6473-FD00-4CBF-88B9-18D55A0945AA}" v="5" dt="2024-01-08T22:35:54.004"/>
    <p1510:client id="{AC037A9F-ECA0-4D13-A441-3DD1C6D91D55}" v="790" dt="2024-01-08T22:21:44.738"/>
    <p1510:client id="{BE32BE20-2031-4BD7-A9C3-63218057F612}" v="293" dt="2024-01-09T16:30:44.688"/>
    <p1510:client id="{C519B4AE-44AB-47F2-9648-F9FB515B2A61}" v="265" dt="2024-01-10T03:03:36.073"/>
    <p1510:client id="{C91ACC96-A02D-40A5-B199-3DB912EF3545}" v="154" dt="2024-01-09T00:19:52.212"/>
    <p1510:client id="{EBCEB5CA-E272-45BA-8411-80EE3A6118EB}" v="749" dt="2024-01-08T10:48:51.035"/>
    <p1510:client id="{EE7DE81D-DBD4-4B10-B230-316CBC2496BA}" v="1055" dt="2024-01-10T02:38:52.167"/>
    <p1510:client id="{F0827906-0F56-4C26-8BAE-ACAD947E1B86}" v="624" dt="2024-01-08T15:53:28.348"/>
    <p1510:client id="{FBFF3B1E-E0AA-4489-AC93-EFC5E4A16EB0}" v="1035" dt="2024-01-09T16:32:15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23"/>
        <p:guide pos="3817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Cordeiro" userId="S::ricardo.cordeiro@marionete.co.uk::5aecd804-d764-4e58-9c9e-37b279ad8db2" providerId="AD" clId="Web-{10494F79-F62D-4507-9497-C125201889BD}"/>
    <pc:docChg chg="modSld">
      <pc:chgData name="Ricardo Cordeiro" userId="S::ricardo.cordeiro@marionete.co.uk::5aecd804-d764-4e58-9c9e-37b279ad8db2" providerId="AD" clId="Web-{10494F79-F62D-4507-9497-C125201889BD}" dt="2024-01-10T08:53:39.883" v="5"/>
      <pc:docMkLst>
        <pc:docMk/>
      </pc:docMkLst>
      <pc:sldChg chg="modNotes">
        <pc:chgData name="Ricardo Cordeiro" userId="S::ricardo.cordeiro@marionete.co.uk::5aecd804-d764-4e58-9c9e-37b279ad8db2" providerId="AD" clId="Web-{10494F79-F62D-4507-9497-C125201889BD}" dt="2024-01-10T08:53:39.883" v="5"/>
        <pc:sldMkLst>
          <pc:docMk/>
          <pc:sldMk cId="3303249859" sldId="349"/>
        </pc:sldMkLst>
      </pc:sldChg>
    </pc:docChg>
  </pc:docChgLst>
  <pc:docChgLst>
    <pc:chgData name="Rui Grafino" userId="S::rui.grafino@marionete.co.uk::477b2cf9-22c9-436f-913e-3366cc7e0a40" providerId="AD" clId="Web-{671A43F6-83AD-4C30-95ED-416A86D38697}"/>
    <pc:docChg chg="modSld">
      <pc:chgData name="Rui Grafino" userId="S::rui.grafino@marionete.co.uk::477b2cf9-22c9-436f-913e-3366cc7e0a40" providerId="AD" clId="Web-{671A43F6-83AD-4C30-95ED-416A86D38697}" dt="2024-01-10T10:50:47.068" v="3" actId="1076"/>
      <pc:docMkLst>
        <pc:docMk/>
      </pc:docMkLst>
      <pc:sldChg chg="modSp">
        <pc:chgData name="Rui Grafino" userId="S::rui.grafino@marionete.co.uk::477b2cf9-22c9-436f-913e-3366cc7e0a40" providerId="AD" clId="Web-{671A43F6-83AD-4C30-95ED-416A86D38697}" dt="2024-01-10T10:50:47.068" v="3" actId="1076"/>
        <pc:sldMkLst>
          <pc:docMk/>
          <pc:sldMk cId="3596437932" sldId="335"/>
        </pc:sldMkLst>
        <pc:picChg chg="mod">
          <ac:chgData name="Rui Grafino" userId="S::rui.grafino@marionete.co.uk::477b2cf9-22c9-436f-913e-3366cc7e0a40" providerId="AD" clId="Web-{671A43F6-83AD-4C30-95ED-416A86D38697}" dt="2024-01-10T10:50:43.771" v="2" actId="1076"/>
          <ac:picMkLst>
            <pc:docMk/>
            <pc:sldMk cId="3596437932" sldId="335"/>
            <ac:picMk id="6" creationId="{7E79AEF7-73E9-40CB-DC2F-EE8C4AD28BA9}"/>
          </ac:picMkLst>
        </pc:picChg>
        <pc:picChg chg="mod">
          <ac:chgData name="Rui Grafino" userId="S::rui.grafino@marionete.co.uk::477b2cf9-22c9-436f-913e-3366cc7e0a40" providerId="AD" clId="Web-{671A43F6-83AD-4C30-95ED-416A86D38697}" dt="2024-01-10T10:50:47.068" v="3" actId="1076"/>
          <ac:picMkLst>
            <pc:docMk/>
            <pc:sldMk cId="3596437932" sldId="335"/>
            <ac:picMk id="9" creationId="{B0BF5CA5-69FB-CD0B-B0AE-7CE59FAE6D6C}"/>
          </ac:picMkLst>
        </pc:picChg>
      </pc:sldChg>
      <pc:sldChg chg="modSp">
        <pc:chgData name="Rui Grafino" userId="S::rui.grafino@marionete.co.uk::477b2cf9-22c9-436f-913e-3366cc7e0a40" providerId="AD" clId="Web-{671A43F6-83AD-4C30-95ED-416A86D38697}" dt="2024-01-10T10:49:38.004" v="1"/>
        <pc:sldMkLst>
          <pc:docMk/>
          <pc:sldMk cId="3201872378" sldId="358"/>
        </pc:sldMkLst>
        <pc:graphicFrameChg chg="modGraphic">
          <ac:chgData name="Rui Grafino" userId="S::rui.grafino@marionete.co.uk::477b2cf9-22c9-436f-913e-3366cc7e0a40" providerId="AD" clId="Web-{671A43F6-83AD-4C30-95ED-416A86D38697}" dt="2024-01-10T10:49:38.004" v="1"/>
          <ac:graphicFrameMkLst>
            <pc:docMk/>
            <pc:sldMk cId="3201872378" sldId="358"/>
            <ac:graphicFrameMk id="4" creationId="{3D697010-DB7A-8B33-AC3C-BB1F32D04884}"/>
          </ac:graphicFrameMkLst>
        </pc:graphicFrameChg>
      </pc:sldChg>
    </pc:docChg>
  </pc:docChgLst>
  <pc:docChgLst>
    <pc:chgData name="Rui Grafino" userId="S::rui.grafino@marionete.co.uk::477b2cf9-22c9-436f-913e-3366cc7e0a40" providerId="AD" clId="Web-{FBFF3B1E-E0AA-4489-AC93-EFC5E4A16EB0}"/>
    <pc:docChg chg="addSld modSld sldOrd">
      <pc:chgData name="Rui Grafino" userId="S::rui.grafino@marionete.co.uk::477b2cf9-22c9-436f-913e-3366cc7e0a40" providerId="AD" clId="Web-{FBFF3B1E-E0AA-4489-AC93-EFC5E4A16EB0}" dt="2024-01-09T16:32:15.072" v="847"/>
      <pc:docMkLst>
        <pc:docMk/>
      </pc:docMkLst>
      <pc:sldChg chg="modSp">
        <pc:chgData name="Rui Grafino" userId="S::rui.grafino@marionete.co.uk::477b2cf9-22c9-436f-913e-3366cc7e0a40" providerId="AD" clId="Web-{FBFF3B1E-E0AA-4489-AC93-EFC5E4A16EB0}" dt="2024-01-09T16:21:23.681" v="538" actId="20577"/>
        <pc:sldMkLst>
          <pc:docMk/>
          <pc:sldMk cId="0" sldId="259"/>
        </pc:sldMkLst>
        <pc:spChg chg="mod">
          <ac:chgData name="Rui Grafino" userId="S::rui.grafino@marionete.co.uk::477b2cf9-22c9-436f-913e-3366cc7e0a40" providerId="AD" clId="Web-{FBFF3B1E-E0AA-4489-AC93-EFC5E4A16EB0}" dt="2024-01-09T16:21:20.321" v="535" actId="20577"/>
          <ac:spMkLst>
            <pc:docMk/>
            <pc:sldMk cId="0" sldId="259"/>
            <ac:spMk id="8" creationId="{C7D8934D-6934-8B94-CF0E-B619213FB701}"/>
          </ac:spMkLst>
        </pc:spChg>
        <pc:spChg chg="mod">
          <ac:chgData name="Rui Grafino" userId="S::rui.grafino@marionete.co.uk::477b2cf9-22c9-436f-913e-3366cc7e0a40" providerId="AD" clId="Web-{FBFF3B1E-E0AA-4489-AC93-EFC5E4A16EB0}" dt="2024-01-09T16:21:23.681" v="538" actId="20577"/>
          <ac:spMkLst>
            <pc:docMk/>
            <pc:sldMk cId="0" sldId="259"/>
            <ac:spMk id="10" creationId="{0B35E1BE-A98E-498D-FBBB-4886641F8A2E}"/>
          </ac:spMkLst>
        </pc:spChg>
      </pc:sldChg>
      <pc:sldChg chg="modSp">
        <pc:chgData name="Rui Grafino" userId="S::rui.grafino@marionete.co.uk::477b2cf9-22c9-436f-913e-3366cc7e0a40" providerId="AD" clId="Web-{FBFF3B1E-E0AA-4489-AC93-EFC5E4A16EB0}" dt="2024-01-09T15:55:34.908" v="204" actId="20577"/>
        <pc:sldMkLst>
          <pc:docMk/>
          <pc:sldMk cId="2442590495" sldId="328"/>
        </pc:sldMkLst>
        <pc:spChg chg="mod">
          <ac:chgData name="Rui Grafino" userId="S::rui.grafino@marionete.co.uk::477b2cf9-22c9-436f-913e-3366cc7e0a40" providerId="AD" clId="Web-{FBFF3B1E-E0AA-4489-AC93-EFC5E4A16EB0}" dt="2024-01-09T15:55:34.908" v="204" actId="20577"/>
          <ac:spMkLst>
            <pc:docMk/>
            <pc:sldMk cId="2442590495" sldId="328"/>
            <ac:spMk id="4" creationId="{612D7B90-F59D-6E17-0C80-AB8E52C4B293}"/>
          </ac:spMkLst>
        </pc:spChg>
      </pc:sldChg>
      <pc:sldChg chg="addSp delSp modSp modNotes">
        <pc:chgData name="Rui Grafino" userId="S::rui.grafino@marionete.co.uk::477b2cf9-22c9-436f-913e-3366cc7e0a40" providerId="AD" clId="Web-{FBFF3B1E-E0AA-4489-AC93-EFC5E4A16EB0}" dt="2024-01-09T16:02:16.714" v="377"/>
        <pc:sldMkLst>
          <pc:docMk/>
          <pc:sldMk cId="2145992446" sldId="336"/>
        </pc:sldMkLst>
        <pc:spChg chg="add del mod">
          <ac:chgData name="Rui Grafino" userId="S::rui.grafino@marionete.co.uk::477b2cf9-22c9-436f-913e-3366cc7e0a40" providerId="AD" clId="Web-{FBFF3B1E-E0AA-4489-AC93-EFC5E4A16EB0}" dt="2024-01-09T16:01:45.292" v="371"/>
          <ac:spMkLst>
            <pc:docMk/>
            <pc:sldMk cId="2145992446" sldId="336"/>
            <ac:spMk id="4" creationId="{A9D5C5F9-0DAF-CED5-E8BB-9D780FD4A9E9}"/>
          </ac:spMkLst>
        </pc:spChg>
        <pc:picChg chg="mod">
          <ac:chgData name="Rui Grafino" userId="S::rui.grafino@marionete.co.uk::477b2cf9-22c9-436f-913e-3366cc7e0a40" providerId="AD" clId="Web-{FBFF3B1E-E0AA-4489-AC93-EFC5E4A16EB0}" dt="2024-01-09T16:01:52.589" v="375" actId="1076"/>
          <ac:picMkLst>
            <pc:docMk/>
            <pc:sldMk cId="2145992446" sldId="336"/>
            <ac:picMk id="10" creationId="{37C87993-9C23-C3F8-A003-0019A612AEED}"/>
          </ac:picMkLst>
        </pc:picChg>
        <pc:picChg chg="del">
          <ac:chgData name="Rui Grafino" userId="S::rui.grafino@marionete.co.uk::477b2cf9-22c9-436f-913e-3366cc7e0a40" providerId="AD" clId="Web-{FBFF3B1E-E0AA-4489-AC93-EFC5E4A16EB0}" dt="2024-01-09T15:57:09.316" v="206"/>
          <ac:picMkLst>
            <pc:docMk/>
            <pc:sldMk cId="2145992446" sldId="336"/>
            <ac:picMk id="11" creationId="{769FB911-F0CA-A111-4F60-E7FC4259E522}"/>
          </ac:picMkLst>
        </pc:picChg>
      </pc:sldChg>
      <pc:sldChg chg="delSp modSp">
        <pc:chgData name="Rui Grafino" userId="S::rui.grafino@marionete.co.uk::477b2cf9-22c9-436f-913e-3366cc7e0a40" providerId="AD" clId="Web-{FBFF3B1E-E0AA-4489-AC93-EFC5E4A16EB0}" dt="2024-01-09T16:02:57.497" v="380" actId="1076"/>
        <pc:sldMkLst>
          <pc:docMk/>
          <pc:sldMk cId="4004758911" sldId="338"/>
        </pc:sldMkLst>
        <pc:picChg chg="mod">
          <ac:chgData name="Rui Grafino" userId="S::rui.grafino@marionete.co.uk::477b2cf9-22c9-436f-913e-3366cc7e0a40" providerId="AD" clId="Web-{FBFF3B1E-E0AA-4489-AC93-EFC5E4A16EB0}" dt="2024-01-09T16:02:57.497" v="380" actId="1076"/>
          <ac:picMkLst>
            <pc:docMk/>
            <pc:sldMk cId="4004758911" sldId="338"/>
            <ac:picMk id="6" creationId="{ADA7A0AE-3D4C-BF9C-0D1B-375EFD841756}"/>
          </ac:picMkLst>
        </pc:picChg>
        <pc:picChg chg="del">
          <ac:chgData name="Rui Grafino" userId="S::rui.grafino@marionete.co.uk::477b2cf9-22c9-436f-913e-3366cc7e0a40" providerId="AD" clId="Web-{FBFF3B1E-E0AA-4489-AC93-EFC5E4A16EB0}" dt="2024-01-09T16:02:54.403" v="378"/>
          <ac:picMkLst>
            <pc:docMk/>
            <pc:sldMk cId="4004758911" sldId="338"/>
            <ac:picMk id="8" creationId="{F6AAEDF3-38B1-B3E6-AB67-267D56265917}"/>
          </ac:picMkLst>
        </pc:picChg>
      </pc:sldChg>
      <pc:sldChg chg="delSp modSp">
        <pc:chgData name="Rui Grafino" userId="S::rui.grafino@marionete.co.uk::477b2cf9-22c9-436f-913e-3366cc7e0a40" providerId="AD" clId="Web-{FBFF3B1E-E0AA-4489-AC93-EFC5E4A16EB0}" dt="2024-01-09T16:10:39.508" v="405" actId="20577"/>
        <pc:sldMkLst>
          <pc:docMk/>
          <pc:sldMk cId="3431135402" sldId="343"/>
        </pc:sldMkLst>
        <pc:spChg chg="mod">
          <ac:chgData name="Rui Grafino" userId="S::rui.grafino@marionete.co.uk::477b2cf9-22c9-436f-913e-3366cc7e0a40" providerId="AD" clId="Web-{FBFF3B1E-E0AA-4489-AC93-EFC5E4A16EB0}" dt="2024-01-09T16:10:39.508" v="405" actId="20577"/>
          <ac:spMkLst>
            <pc:docMk/>
            <pc:sldMk cId="3431135402" sldId="343"/>
            <ac:spMk id="6" creationId="{42191691-96BE-8363-5A7F-27EAFC858BBF}"/>
          </ac:spMkLst>
        </pc:spChg>
        <pc:picChg chg="del">
          <ac:chgData name="Rui Grafino" userId="S::rui.grafino@marionete.co.uk::477b2cf9-22c9-436f-913e-3366cc7e0a40" providerId="AD" clId="Web-{FBFF3B1E-E0AA-4489-AC93-EFC5E4A16EB0}" dt="2024-01-09T16:07:53.223" v="387"/>
          <ac:picMkLst>
            <pc:docMk/>
            <pc:sldMk cId="3431135402" sldId="343"/>
            <ac:picMk id="4" creationId="{F46A4B37-DC3D-0BA1-1CB8-3811DB1D7A14}"/>
          </ac:picMkLst>
        </pc:picChg>
        <pc:picChg chg="mod">
          <ac:chgData name="Rui Grafino" userId="S::rui.grafino@marionete.co.uk::477b2cf9-22c9-436f-913e-3366cc7e0a40" providerId="AD" clId="Web-{FBFF3B1E-E0AA-4489-AC93-EFC5E4A16EB0}" dt="2024-01-09T16:08:30.224" v="398" actId="1076"/>
          <ac:picMkLst>
            <pc:docMk/>
            <pc:sldMk cId="3431135402" sldId="343"/>
            <ac:picMk id="16" creationId="{FFBF2224-BF05-43A0-0401-528E9AEDADFA}"/>
          </ac:picMkLst>
        </pc:picChg>
        <pc:picChg chg="mod">
          <ac:chgData name="Rui Grafino" userId="S::rui.grafino@marionete.co.uk::477b2cf9-22c9-436f-913e-3366cc7e0a40" providerId="AD" clId="Web-{FBFF3B1E-E0AA-4489-AC93-EFC5E4A16EB0}" dt="2024-01-09T16:08:33.411" v="399" actId="1076"/>
          <ac:picMkLst>
            <pc:docMk/>
            <pc:sldMk cId="3431135402" sldId="343"/>
            <ac:picMk id="17" creationId="{C105E673-B0AB-6236-B0D9-4A7470DBC60F}"/>
          </ac:picMkLst>
        </pc:picChg>
      </pc:sldChg>
      <pc:sldChg chg="modSp">
        <pc:chgData name="Rui Grafino" userId="S::rui.grafino@marionete.co.uk::477b2cf9-22c9-436f-913e-3366cc7e0a40" providerId="AD" clId="Web-{FBFF3B1E-E0AA-4489-AC93-EFC5E4A16EB0}" dt="2024-01-09T16:15:44.281" v="479"/>
        <pc:sldMkLst>
          <pc:docMk/>
          <pc:sldMk cId="3975882932" sldId="347"/>
        </pc:sldMkLst>
        <pc:graphicFrameChg chg="mod modGraphic">
          <ac:chgData name="Rui Grafino" userId="S::rui.grafino@marionete.co.uk::477b2cf9-22c9-436f-913e-3366cc7e0a40" providerId="AD" clId="Web-{FBFF3B1E-E0AA-4489-AC93-EFC5E4A16EB0}" dt="2024-01-09T16:15:44.281" v="479"/>
          <ac:graphicFrameMkLst>
            <pc:docMk/>
            <pc:sldMk cId="3975882932" sldId="347"/>
            <ac:graphicFrameMk id="4" creationId="{86C3274A-DC3A-6688-C4A9-59754CF396AB}"/>
          </ac:graphicFrameMkLst>
        </pc:graphicFrameChg>
      </pc:sldChg>
      <pc:sldChg chg="delSp modSp ord">
        <pc:chgData name="Rui Grafino" userId="S::rui.grafino@marionete.co.uk::477b2cf9-22c9-436f-913e-3366cc7e0a40" providerId="AD" clId="Web-{FBFF3B1E-E0AA-4489-AC93-EFC5E4A16EB0}" dt="2024-01-09T16:21:33.009" v="539" actId="20577"/>
        <pc:sldMkLst>
          <pc:docMk/>
          <pc:sldMk cId="3303249859" sldId="349"/>
        </pc:sldMkLst>
        <pc:spChg chg="mod">
          <ac:chgData name="Rui Grafino" userId="S::rui.grafino@marionete.co.uk::477b2cf9-22c9-436f-913e-3366cc7e0a40" providerId="AD" clId="Web-{FBFF3B1E-E0AA-4489-AC93-EFC5E4A16EB0}" dt="2024-01-09T16:21:33.009" v="539" actId="20577"/>
          <ac:spMkLst>
            <pc:docMk/>
            <pc:sldMk cId="3303249859" sldId="349"/>
            <ac:spMk id="3" creationId="{5820FCE1-CC70-ACF9-5472-6D994C9E6CC5}"/>
          </ac:spMkLst>
        </pc:spChg>
        <pc:spChg chg="del mod">
          <ac:chgData name="Rui Grafino" userId="S::rui.grafino@marionete.co.uk::477b2cf9-22c9-436f-913e-3366cc7e0a40" providerId="AD" clId="Web-{FBFF3B1E-E0AA-4489-AC93-EFC5E4A16EB0}" dt="2024-01-09T16:17:42.175" v="523"/>
          <ac:spMkLst>
            <pc:docMk/>
            <pc:sldMk cId="3303249859" sldId="349"/>
            <ac:spMk id="4" creationId="{2FBCA7D1-BFBF-D421-E814-3F7D51A616D2}"/>
          </ac:spMkLst>
        </pc:spChg>
        <pc:spChg chg="mod">
          <ac:chgData name="Rui Grafino" userId="S::rui.grafino@marionete.co.uk::477b2cf9-22c9-436f-913e-3366cc7e0a40" providerId="AD" clId="Web-{FBFF3B1E-E0AA-4489-AC93-EFC5E4A16EB0}" dt="2024-01-09T16:18:05.082" v="531" actId="20577"/>
          <ac:spMkLst>
            <pc:docMk/>
            <pc:sldMk cId="3303249859" sldId="349"/>
            <ac:spMk id="7" creationId="{81B70DC3-D420-8470-26D9-1DDBFF074439}"/>
          </ac:spMkLst>
        </pc:spChg>
      </pc:sldChg>
      <pc:sldChg chg="delSp modSp">
        <pc:chgData name="Rui Grafino" userId="S::rui.grafino@marionete.co.uk::477b2cf9-22c9-436f-913e-3366cc7e0a40" providerId="AD" clId="Web-{FBFF3B1E-E0AA-4489-AC93-EFC5E4A16EB0}" dt="2024-01-09T16:22:22.448" v="543" actId="1076"/>
        <pc:sldMkLst>
          <pc:docMk/>
          <pc:sldMk cId="2670604519" sldId="353"/>
        </pc:sldMkLst>
        <pc:spChg chg="del">
          <ac:chgData name="Rui Grafino" userId="S::rui.grafino@marionete.co.uk::477b2cf9-22c9-436f-913e-3366cc7e0a40" providerId="AD" clId="Web-{FBFF3B1E-E0AA-4489-AC93-EFC5E4A16EB0}" dt="2024-01-09T16:22:17.869" v="541"/>
          <ac:spMkLst>
            <pc:docMk/>
            <pc:sldMk cId="2670604519" sldId="353"/>
            <ac:spMk id="4" creationId="{0D209B70-4461-5669-A205-B29C7193AE88}"/>
          </ac:spMkLst>
        </pc:spChg>
        <pc:spChg chg="mod">
          <ac:chgData name="Rui Grafino" userId="S::rui.grafino@marionete.co.uk::477b2cf9-22c9-436f-913e-3366cc7e0a40" providerId="AD" clId="Web-{FBFF3B1E-E0AA-4489-AC93-EFC5E4A16EB0}" dt="2024-01-09T16:21:08.039" v="533" actId="20577"/>
          <ac:spMkLst>
            <pc:docMk/>
            <pc:sldMk cId="2670604519" sldId="353"/>
            <ac:spMk id="66562" creationId="{2B304FF9-95C9-D4FA-B215-360CBE5498F7}"/>
          </ac:spMkLst>
        </pc:spChg>
        <pc:picChg chg="mod">
          <ac:chgData name="Rui Grafino" userId="S::rui.grafino@marionete.co.uk::477b2cf9-22c9-436f-913e-3366cc7e0a40" providerId="AD" clId="Web-{FBFF3B1E-E0AA-4489-AC93-EFC5E4A16EB0}" dt="2024-01-09T16:22:22.448" v="543" actId="1076"/>
          <ac:picMkLst>
            <pc:docMk/>
            <pc:sldMk cId="2670604519" sldId="353"/>
            <ac:picMk id="7" creationId="{C2229B2E-DFCF-52D8-B8B5-EA192EB533C1}"/>
          </ac:picMkLst>
        </pc:picChg>
      </pc:sldChg>
      <pc:sldChg chg="delSp modSp">
        <pc:chgData name="Rui Grafino" userId="S::rui.grafino@marionete.co.uk::477b2cf9-22c9-436f-913e-3366cc7e0a40" providerId="AD" clId="Web-{FBFF3B1E-E0AA-4489-AC93-EFC5E4A16EB0}" dt="2024-01-09T16:22:33.807" v="546" actId="14100"/>
        <pc:sldMkLst>
          <pc:docMk/>
          <pc:sldMk cId="2112067697" sldId="356"/>
        </pc:sldMkLst>
        <pc:spChg chg="mod">
          <ac:chgData name="Rui Grafino" userId="S::rui.grafino@marionete.co.uk::477b2cf9-22c9-436f-913e-3366cc7e0a40" providerId="AD" clId="Web-{FBFF3B1E-E0AA-4489-AC93-EFC5E4A16EB0}" dt="2024-01-09T16:21:13.102" v="534" actId="20577"/>
          <ac:spMkLst>
            <pc:docMk/>
            <pc:sldMk cId="2112067697" sldId="356"/>
            <ac:spMk id="66562" creationId="{FBD69D73-0ED8-2E16-3474-31181877093F}"/>
          </ac:spMkLst>
        </pc:spChg>
        <pc:picChg chg="mod">
          <ac:chgData name="Rui Grafino" userId="S::rui.grafino@marionete.co.uk::477b2cf9-22c9-436f-913e-3366cc7e0a40" providerId="AD" clId="Web-{FBFF3B1E-E0AA-4489-AC93-EFC5E4A16EB0}" dt="2024-01-09T16:22:33.807" v="546" actId="14100"/>
          <ac:picMkLst>
            <pc:docMk/>
            <pc:sldMk cId="2112067697" sldId="356"/>
            <ac:picMk id="4" creationId="{7714D6C1-884B-BC85-81B8-EEF843F798F4}"/>
          </ac:picMkLst>
        </pc:picChg>
        <pc:picChg chg="del">
          <ac:chgData name="Rui Grafino" userId="S::rui.grafino@marionete.co.uk::477b2cf9-22c9-436f-913e-3366cc7e0a40" providerId="AD" clId="Web-{FBFF3B1E-E0AA-4489-AC93-EFC5E4A16EB0}" dt="2024-01-09T16:22:29.713" v="544"/>
          <ac:picMkLst>
            <pc:docMk/>
            <pc:sldMk cId="2112067697" sldId="356"/>
            <ac:picMk id="6" creationId="{DCC6DED9-7A1C-72BB-4F06-7FC81E36F548}"/>
          </ac:picMkLst>
        </pc:picChg>
      </pc:sldChg>
      <pc:sldChg chg="ord">
        <pc:chgData name="Rui Grafino" userId="S::rui.grafino@marionete.co.uk::477b2cf9-22c9-436f-913e-3366cc7e0a40" providerId="AD" clId="Web-{FBFF3B1E-E0AA-4489-AC93-EFC5E4A16EB0}" dt="2024-01-09T16:22:01.260" v="540"/>
        <pc:sldMkLst>
          <pc:docMk/>
          <pc:sldMk cId="213219256" sldId="357"/>
        </pc:sldMkLst>
      </pc:sldChg>
      <pc:sldChg chg="addSp delSp modSp add replId">
        <pc:chgData name="Rui Grafino" userId="S::rui.grafino@marionete.co.uk::477b2cf9-22c9-436f-913e-3366cc7e0a40" providerId="AD" clId="Web-{FBFF3B1E-E0AA-4489-AC93-EFC5E4A16EB0}" dt="2024-01-09T16:32:15.072" v="847"/>
        <pc:sldMkLst>
          <pc:docMk/>
          <pc:sldMk cId="3201872378" sldId="358"/>
        </pc:sldMkLst>
        <pc:graphicFrameChg chg="add mod modGraphic">
          <ac:chgData name="Rui Grafino" userId="S::rui.grafino@marionete.co.uk::477b2cf9-22c9-436f-913e-3366cc7e0a40" providerId="AD" clId="Web-{FBFF3B1E-E0AA-4489-AC93-EFC5E4A16EB0}" dt="2024-01-09T16:32:15.072" v="847"/>
          <ac:graphicFrameMkLst>
            <pc:docMk/>
            <pc:sldMk cId="3201872378" sldId="358"/>
            <ac:graphicFrameMk id="4" creationId="{3D697010-DB7A-8B33-AC3C-BB1F32D04884}"/>
          </ac:graphicFrameMkLst>
        </pc:graphicFrameChg>
        <pc:picChg chg="del">
          <ac:chgData name="Rui Grafino" userId="S::rui.grafino@marionete.co.uk::477b2cf9-22c9-436f-913e-3366cc7e0a40" providerId="AD" clId="Web-{FBFF3B1E-E0AA-4489-AC93-EFC5E4A16EB0}" dt="2024-01-09T15:52:08.574" v="153"/>
          <ac:picMkLst>
            <pc:docMk/>
            <pc:sldMk cId="3201872378" sldId="358"/>
            <ac:picMk id="6" creationId="{166DF9E6-CE08-D404-B4FD-72600D01F93D}"/>
          </ac:picMkLst>
        </pc:picChg>
        <pc:picChg chg="del">
          <ac:chgData name="Rui Grafino" userId="S::rui.grafino@marionete.co.uk::477b2cf9-22c9-436f-913e-3366cc7e0a40" providerId="AD" clId="Web-{FBFF3B1E-E0AA-4489-AC93-EFC5E4A16EB0}" dt="2024-01-09T15:52:05.215" v="151"/>
          <ac:picMkLst>
            <pc:docMk/>
            <pc:sldMk cId="3201872378" sldId="358"/>
            <ac:picMk id="7" creationId="{D2D5D1D7-D42B-BA4E-B4F0-53766CBFDFF3}"/>
          </ac:picMkLst>
        </pc:picChg>
        <pc:picChg chg="del">
          <ac:chgData name="Rui Grafino" userId="S::rui.grafino@marionete.co.uk::477b2cf9-22c9-436f-913e-3366cc7e0a40" providerId="AD" clId="Web-{FBFF3B1E-E0AA-4489-AC93-EFC5E4A16EB0}" dt="2024-01-09T15:51:58.980" v="149"/>
          <ac:picMkLst>
            <pc:docMk/>
            <pc:sldMk cId="3201872378" sldId="358"/>
            <ac:picMk id="9" creationId="{152BD892-661A-DDF1-C142-482088E40621}"/>
          </ac:picMkLst>
        </pc:picChg>
      </pc:sldChg>
      <pc:sldChg chg="delSp modSp add replId">
        <pc:chgData name="Rui Grafino" userId="S::rui.grafino@marionete.co.uk::477b2cf9-22c9-436f-913e-3366cc7e0a40" providerId="AD" clId="Web-{FBFF3B1E-E0AA-4489-AC93-EFC5E4A16EB0}" dt="2024-01-09T16:07:00.722" v="386" actId="1076"/>
        <pc:sldMkLst>
          <pc:docMk/>
          <pc:sldMk cId="459866575" sldId="359"/>
        </pc:sldMkLst>
        <pc:picChg chg="mod">
          <ac:chgData name="Rui Grafino" userId="S::rui.grafino@marionete.co.uk::477b2cf9-22c9-436f-913e-3366cc7e0a40" providerId="AD" clId="Web-{FBFF3B1E-E0AA-4489-AC93-EFC5E4A16EB0}" dt="2024-01-09T16:07:00.722" v="386" actId="1076"/>
          <ac:picMkLst>
            <pc:docMk/>
            <pc:sldMk cId="459866575" sldId="359"/>
            <ac:picMk id="4" creationId="{47FDD3B4-5435-4FC1-AFE8-FD9B8BE55F5E}"/>
          </ac:picMkLst>
        </pc:picChg>
        <pc:picChg chg="del">
          <ac:chgData name="Rui Grafino" userId="S::rui.grafino@marionete.co.uk::477b2cf9-22c9-436f-913e-3366cc7e0a40" providerId="AD" clId="Web-{FBFF3B1E-E0AA-4489-AC93-EFC5E4A16EB0}" dt="2024-01-09T16:06:51.799" v="382"/>
          <ac:picMkLst>
            <pc:docMk/>
            <pc:sldMk cId="459866575" sldId="359"/>
            <ac:picMk id="16" creationId="{6F026519-D974-4193-0C26-8FFB35FBE451}"/>
          </ac:picMkLst>
        </pc:picChg>
        <pc:picChg chg="del">
          <ac:chgData name="Rui Grafino" userId="S::rui.grafino@marionete.co.uk::477b2cf9-22c9-436f-913e-3366cc7e0a40" providerId="AD" clId="Web-{FBFF3B1E-E0AA-4489-AC93-EFC5E4A16EB0}" dt="2024-01-09T16:06:52.518" v="383"/>
          <ac:picMkLst>
            <pc:docMk/>
            <pc:sldMk cId="459866575" sldId="359"/>
            <ac:picMk id="17" creationId="{5353637F-DA4F-44AD-FDAF-8C31B8DBA147}"/>
          </ac:picMkLst>
        </pc:picChg>
      </pc:sldChg>
      <pc:sldChg chg="add replId">
        <pc:chgData name="Rui Grafino" userId="S::rui.grafino@marionete.co.uk::477b2cf9-22c9-436f-913e-3366cc7e0a40" providerId="AD" clId="Web-{FBFF3B1E-E0AA-4489-AC93-EFC5E4A16EB0}" dt="2024-01-09T15:57:06.129" v="205"/>
        <pc:sldMkLst>
          <pc:docMk/>
          <pc:sldMk cId="1715797718" sldId="359"/>
        </pc:sldMkLst>
      </pc:sldChg>
      <pc:sldChg chg="modSp">
        <pc:chgData name="Rui Grafino" userId="S::rui.grafino@marionete.co.uk::477b2cf9-22c9-436f-913e-3366cc7e0a40" providerId="AD" clId="Web-{FBFF3B1E-E0AA-4489-AC93-EFC5E4A16EB0}" dt="2024-01-09T16:29:01.708" v="846" actId="20577"/>
        <pc:sldMkLst>
          <pc:docMk/>
          <pc:sldMk cId="1133235069" sldId="360"/>
        </pc:sldMkLst>
        <pc:spChg chg="mod">
          <ac:chgData name="Rui Grafino" userId="S::rui.grafino@marionete.co.uk::477b2cf9-22c9-436f-913e-3366cc7e0a40" providerId="AD" clId="Web-{FBFF3B1E-E0AA-4489-AC93-EFC5E4A16EB0}" dt="2024-01-09T16:29:01.708" v="846" actId="20577"/>
          <ac:spMkLst>
            <pc:docMk/>
            <pc:sldMk cId="1133235069" sldId="360"/>
            <ac:spMk id="7" creationId="{48B83FD9-1E40-5FA0-D882-C714CF6C5716}"/>
          </ac:spMkLst>
        </pc:spChg>
        <pc:spChg chg="mod">
          <ac:chgData name="Rui Grafino" userId="S::rui.grafino@marionete.co.uk::477b2cf9-22c9-436f-913e-3366cc7e0a40" providerId="AD" clId="Web-{FBFF3B1E-E0AA-4489-AC93-EFC5E4A16EB0}" dt="2024-01-09T16:24:20.076" v="552" actId="20577"/>
          <ac:spMkLst>
            <pc:docMk/>
            <pc:sldMk cId="1133235069" sldId="360"/>
            <ac:spMk id="66562" creationId="{668AA2CF-D5B0-13AB-E045-5515719134F9}"/>
          </ac:spMkLst>
        </pc:spChg>
      </pc:sldChg>
      <pc:sldChg chg="add replId">
        <pc:chgData name="Rui Grafino" userId="S::rui.grafino@marionete.co.uk::477b2cf9-22c9-436f-913e-3366cc7e0a40" providerId="AD" clId="Web-{FBFF3B1E-E0AA-4489-AC93-EFC5E4A16EB0}" dt="2024-01-09T16:17:16.081" v="480"/>
        <pc:sldMkLst>
          <pc:docMk/>
          <pc:sldMk cId="2533173678" sldId="360"/>
        </pc:sldMkLst>
      </pc:sldChg>
    </pc:docChg>
  </pc:docChgLst>
  <pc:docChgLst>
    <pc:chgData name="Rui Grafino" userId="S::rui.grafino@marionete.co.uk::477b2cf9-22c9-436f-913e-3366cc7e0a40" providerId="AD" clId="Web-{EBCEB5CA-E272-45BA-8411-80EE3A6118EB}"/>
    <pc:docChg chg="addSld modSld">
      <pc:chgData name="Rui Grafino" userId="S::rui.grafino@marionete.co.uk::477b2cf9-22c9-436f-913e-3366cc7e0a40" providerId="AD" clId="Web-{EBCEB5CA-E272-45BA-8411-80EE3A6118EB}" dt="2024-01-08T10:48:51.035" v="720" actId="1076"/>
      <pc:docMkLst>
        <pc:docMk/>
      </pc:docMkLst>
      <pc:sldChg chg="addSp modSp">
        <pc:chgData name="Rui Grafino" userId="S::rui.grafino@marionete.co.uk::477b2cf9-22c9-436f-913e-3366cc7e0a40" providerId="AD" clId="Web-{EBCEB5CA-E272-45BA-8411-80EE3A6118EB}" dt="2024-01-08T10:48:51.035" v="720" actId="1076"/>
        <pc:sldMkLst>
          <pc:docMk/>
          <pc:sldMk cId="2442590495" sldId="328"/>
        </pc:sldMkLst>
        <pc:spChg chg="add mod">
          <ac:chgData name="Rui Grafino" userId="S::rui.grafino@marionete.co.uk::477b2cf9-22c9-436f-913e-3366cc7e0a40" providerId="AD" clId="Web-{EBCEB5CA-E272-45BA-8411-80EE3A6118EB}" dt="2024-01-08T10:48:51.035" v="720" actId="1076"/>
          <ac:spMkLst>
            <pc:docMk/>
            <pc:sldMk cId="2442590495" sldId="328"/>
            <ac:spMk id="4" creationId="{612D7B90-F59D-6E17-0C80-AB8E52C4B293}"/>
          </ac:spMkLst>
        </pc:spChg>
        <pc:picChg chg="mod">
          <ac:chgData name="Rui Grafino" userId="S::rui.grafino@marionete.co.uk::477b2cf9-22c9-436f-913e-3366cc7e0a40" providerId="AD" clId="Web-{EBCEB5CA-E272-45BA-8411-80EE3A6118EB}" dt="2024-01-08T10:47:47.001" v="699" actId="1076"/>
          <ac:picMkLst>
            <pc:docMk/>
            <pc:sldMk cId="2442590495" sldId="328"/>
            <ac:picMk id="8" creationId="{12E78391-A033-41D2-4BF6-6E07DDBBCC09}"/>
          </ac:picMkLst>
        </pc:picChg>
      </pc:sldChg>
      <pc:sldChg chg="addSp delSp modSp add replId delAnim">
        <pc:chgData name="Rui Grafino" userId="S::rui.grafino@marionete.co.uk::477b2cf9-22c9-436f-913e-3366cc7e0a40" providerId="AD" clId="Web-{EBCEB5CA-E272-45BA-8411-80EE3A6118EB}" dt="2024-01-08T10:46:46.936" v="696"/>
        <pc:sldMkLst>
          <pc:docMk/>
          <pc:sldMk cId="3975882932" sldId="347"/>
        </pc:sldMkLst>
        <pc:spChg chg="del">
          <ac:chgData name="Rui Grafino" userId="S::rui.grafino@marionete.co.uk::477b2cf9-22c9-436f-913e-3366cc7e0a40" providerId="AD" clId="Web-{EBCEB5CA-E272-45BA-8411-80EE3A6118EB}" dt="2024-01-08T10:24:37.996" v="2"/>
          <ac:spMkLst>
            <pc:docMk/>
            <pc:sldMk cId="3975882932" sldId="347"/>
            <ac:spMk id="6" creationId="{4BEA04E9-8916-4FFD-E736-CD9267B8961A}"/>
          </ac:spMkLst>
        </pc:spChg>
        <pc:spChg chg="del">
          <ac:chgData name="Rui Grafino" userId="S::rui.grafino@marionete.co.uk::477b2cf9-22c9-436f-913e-3366cc7e0a40" providerId="AD" clId="Web-{EBCEB5CA-E272-45BA-8411-80EE3A6118EB}" dt="2024-01-08T10:24:35.934" v="1"/>
          <ac:spMkLst>
            <pc:docMk/>
            <pc:sldMk cId="3975882932" sldId="347"/>
            <ac:spMk id="8" creationId="{EC20B589-D329-999C-508E-49EB3D0E24F0}"/>
          </ac:spMkLst>
        </pc:spChg>
        <pc:graphicFrameChg chg="add mod modGraphic">
          <ac:chgData name="Rui Grafino" userId="S::rui.grafino@marionete.co.uk::477b2cf9-22c9-436f-913e-3366cc7e0a40" providerId="AD" clId="Web-{EBCEB5CA-E272-45BA-8411-80EE3A6118EB}" dt="2024-01-08T10:46:46.936" v="696"/>
          <ac:graphicFrameMkLst>
            <pc:docMk/>
            <pc:sldMk cId="3975882932" sldId="347"/>
            <ac:graphicFrameMk id="4" creationId="{86C3274A-DC3A-6688-C4A9-59754CF396AB}"/>
          </ac:graphicFrameMkLst>
        </pc:graphicFrameChg>
      </pc:sldChg>
    </pc:docChg>
  </pc:docChgLst>
  <pc:docChgLst>
    <pc:chgData name="Rui Grafino" userId="477b2cf9-22c9-436f-913e-3366cc7e0a40" providerId="ADAL" clId="{4E6D7CC7-35E6-5A43-B71B-8732FFE68752}"/>
    <pc:docChg chg="undo custSel addSld modSld">
      <pc:chgData name="Rui Grafino" userId="477b2cf9-22c9-436f-913e-3366cc7e0a40" providerId="ADAL" clId="{4E6D7CC7-35E6-5A43-B71B-8732FFE68752}" dt="2024-01-05T10:17:05.353" v="26" actId="20577"/>
      <pc:docMkLst>
        <pc:docMk/>
      </pc:docMkLst>
      <pc:sldChg chg="addSp delSp mod">
        <pc:chgData name="Rui Grafino" userId="477b2cf9-22c9-436f-913e-3366cc7e0a40" providerId="ADAL" clId="{4E6D7CC7-35E6-5A43-B71B-8732FFE68752}" dt="2024-01-05T10:16:36.852" v="1" actId="22"/>
        <pc:sldMkLst>
          <pc:docMk/>
          <pc:sldMk cId="0" sldId="320"/>
        </pc:sldMkLst>
        <pc:spChg chg="add del">
          <ac:chgData name="Rui Grafino" userId="477b2cf9-22c9-436f-913e-3366cc7e0a40" providerId="ADAL" clId="{4E6D7CC7-35E6-5A43-B71B-8732FFE68752}" dt="2024-01-05T10:16:36.852" v="1" actId="22"/>
          <ac:spMkLst>
            <pc:docMk/>
            <pc:sldMk cId="0" sldId="320"/>
            <ac:spMk id="4" creationId="{18D5D707-30A8-F87D-E03C-E2B9BDD1627B}"/>
          </ac:spMkLst>
        </pc:spChg>
      </pc:sldChg>
      <pc:sldChg chg="modSp add mod">
        <pc:chgData name="Rui Grafino" userId="477b2cf9-22c9-436f-913e-3366cc7e0a40" providerId="ADAL" clId="{4E6D7CC7-35E6-5A43-B71B-8732FFE68752}" dt="2024-01-05T10:16:50.760" v="13" actId="20577"/>
        <pc:sldMkLst>
          <pc:docMk/>
          <pc:sldMk cId="3998683101" sldId="340"/>
        </pc:sldMkLst>
        <pc:spChg chg="mod">
          <ac:chgData name="Rui Grafino" userId="477b2cf9-22c9-436f-913e-3366cc7e0a40" providerId="ADAL" clId="{4E6D7CC7-35E6-5A43-B71B-8732FFE68752}" dt="2024-01-05T10:16:45.560" v="4" actId="20577"/>
          <ac:spMkLst>
            <pc:docMk/>
            <pc:sldMk cId="3998683101" sldId="340"/>
            <ac:spMk id="3" creationId="{B0A1B94E-49F2-CA7D-4530-83AFADAC2E1B}"/>
          </ac:spMkLst>
        </pc:spChg>
        <pc:spChg chg="mod">
          <ac:chgData name="Rui Grafino" userId="477b2cf9-22c9-436f-913e-3366cc7e0a40" providerId="ADAL" clId="{4E6D7CC7-35E6-5A43-B71B-8732FFE68752}" dt="2024-01-05T10:16:50.760" v="13" actId="20577"/>
          <ac:spMkLst>
            <pc:docMk/>
            <pc:sldMk cId="3998683101" sldId="340"/>
            <ac:spMk id="66562" creationId="{8A844779-6BE3-6449-F52D-F6E5D948F15D}"/>
          </ac:spMkLst>
        </pc:spChg>
      </pc:sldChg>
      <pc:sldChg chg="modSp add mod">
        <pc:chgData name="Rui Grafino" userId="477b2cf9-22c9-436f-913e-3366cc7e0a40" providerId="ADAL" clId="{4E6D7CC7-35E6-5A43-B71B-8732FFE68752}" dt="2024-01-05T10:17:05.353" v="26" actId="20577"/>
        <pc:sldMkLst>
          <pc:docMk/>
          <pc:sldMk cId="65734316" sldId="341"/>
        </pc:sldMkLst>
        <pc:spChg chg="mod">
          <ac:chgData name="Rui Grafino" userId="477b2cf9-22c9-436f-913e-3366cc7e0a40" providerId="ADAL" clId="{4E6D7CC7-35E6-5A43-B71B-8732FFE68752}" dt="2024-01-05T10:16:58.857" v="16" actId="20577"/>
          <ac:spMkLst>
            <pc:docMk/>
            <pc:sldMk cId="65734316" sldId="341"/>
            <ac:spMk id="3" creationId="{B0A1B94E-49F2-CA7D-4530-83AFADAC2E1B}"/>
          </ac:spMkLst>
        </pc:spChg>
        <pc:spChg chg="mod">
          <ac:chgData name="Rui Grafino" userId="477b2cf9-22c9-436f-913e-3366cc7e0a40" providerId="ADAL" clId="{4E6D7CC7-35E6-5A43-B71B-8732FFE68752}" dt="2024-01-05T10:17:05.353" v="26" actId="20577"/>
          <ac:spMkLst>
            <pc:docMk/>
            <pc:sldMk cId="65734316" sldId="341"/>
            <ac:spMk id="66562" creationId="{8A844779-6BE3-6449-F52D-F6E5D948F15D}"/>
          </ac:spMkLst>
        </pc:spChg>
      </pc:sldChg>
    </pc:docChg>
  </pc:docChgLst>
  <pc:docChgLst>
    <pc:chgData name="Ricardo Cordeiro" userId="S::ricardo.cordeiro@marionete.co.uk::5aecd804-d764-4e58-9c9e-37b279ad8db2" providerId="AD" clId="Web-{AC037A9F-ECA0-4D13-A441-3DD1C6D91D55}"/>
    <pc:docChg chg="addSld modSld">
      <pc:chgData name="Ricardo Cordeiro" userId="S::ricardo.cordeiro@marionete.co.uk::5aecd804-d764-4e58-9c9e-37b279ad8db2" providerId="AD" clId="Web-{AC037A9F-ECA0-4D13-A441-3DD1C6D91D55}" dt="2024-01-08T22:21:44.738" v="462" actId="1076"/>
      <pc:docMkLst>
        <pc:docMk/>
      </pc:docMkLst>
      <pc:sldChg chg="addSp delSp modSp">
        <pc:chgData name="Ricardo Cordeiro" userId="S::ricardo.cordeiro@marionete.co.uk::5aecd804-d764-4e58-9c9e-37b279ad8db2" providerId="AD" clId="Web-{AC037A9F-ECA0-4D13-A441-3DD1C6D91D55}" dt="2024-01-08T17:50:21.779" v="427" actId="20577"/>
        <pc:sldMkLst>
          <pc:docMk/>
          <pc:sldMk cId="1539097342" sldId="351"/>
        </pc:sldMkLst>
        <pc:spChg chg="add mod">
          <ac:chgData name="Ricardo Cordeiro" userId="S::ricardo.cordeiro@marionete.co.uk::5aecd804-d764-4e58-9c9e-37b279ad8db2" providerId="AD" clId="Web-{AC037A9F-ECA0-4D13-A441-3DD1C6D91D55}" dt="2024-01-08T17:32:07.797" v="409" actId="20577"/>
          <ac:spMkLst>
            <pc:docMk/>
            <pc:sldMk cId="1539097342" sldId="351"/>
            <ac:spMk id="4" creationId="{14B574D2-547E-130E-49EE-C926172C548E}"/>
          </ac:spMkLst>
        </pc:spChg>
        <pc:spChg chg="add mod">
          <ac:chgData name="Ricardo Cordeiro" userId="S::ricardo.cordeiro@marionete.co.uk::5aecd804-d764-4e58-9c9e-37b279ad8db2" providerId="AD" clId="Web-{AC037A9F-ECA0-4D13-A441-3DD1C6D91D55}" dt="2024-01-08T17:50:21.779" v="427" actId="20577"/>
          <ac:spMkLst>
            <pc:docMk/>
            <pc:sldMk cId="1539097342" sldId="351"/>
            <ac:spMk id="6" creationId="{11F31167-3F84-AF7C-D12F-97BA8E961D3E}"/>
          </ac:spMkLst>
        </pc:spChg>
        <pc:spChg chg="add del mod">
          <ac:chgData name="Ricardo Cordeiro" userId="S::ricardo.cordeiro@marionete.co.uk::5aecd804-d764-4e58-9c9e-37b279ad8db2" providerId="AD" clId="Web-{AC037A9F-ECA0-4D13-A441-3DD1C6D91D55}" dt="2024-01-08T17:50:19.497" v="425"/>
          <ac:spMkLst>
            <pc:docMk/>
            <pc:sldMk cId="1539097342" sldId="351"/>
            <ac:spMk id="7" creationId="{CCFEF365-98D2-34A0-7988-FA977F6301D4}"/>
          </ac:spMkLst>
        </pc:spChg>
      </pc:sldChg>
      <pc:sldChg chg="addSp modSp add replId">
        <pc:chgData name="Ricardo Cordeiro" userId="S::ricardo.cordeiro@marionete.co.uk::5aecd804-d764-4e58-9c9e-37b279ad8db2" providerId="AD" clId="Web-{AC037A9F-ECA0-4D13-A441-3DD1C6D91D55}" dt="2024-01-08T16:38:48.006" v="200" actId="1076"/>
        <pc:sldMkLst>
          <pc:docMk/>
          <pc:sldMk cId="2223630472" sldId="352"/>
        </pc:sldMkLst>
        <pc:spChg chg="add mod">
          <ac:chgData name="Ricardo Cordeiro" userId="S::ricardo.cordeiro@marionete.co.uk::5aecd804-d764-4e58-9c9e-37b279ad8db2" providerId="AD" clId="Web-{AC037A9F-ECA0-4D13-A441-3DD1C6D91D55}" dt="2024-01-08T16:38:28.646" v="196" actId="1076"/>
          <ac:spMkLst>
            <pc:docMk/>
            <pc:sldMk cId="2223630472" sldId="352"/>
            <ac:spMk id="4" creationId="{1DE6ECF9-32F8-D1CF-694E-E26E181FAAE8}"/>
          </ac:spMkLst>
        </pc:spChg>
        <pc:spChg chg="add mod">
          <ac:chgData name="Ricardo Cordeiro" userId="S::ricardo.cordeiro@marionete.co.uk::5aecd804-d764-4e58-9c9e-37b279ad8db2" providerId="AD" clId="Web-{AC037A9F-ECA0-4D13-A441-3DD1C6D91D55}" dt="2024-01-08T16:38:28.693" v="197" actId="1076"/>
          <ac:spMkLst>
            <pc:docMk/>
            <pc:sldMk cId="2223630472" sldId="352"/>
            <ac:spMk id="6" creationId="{0A10FF91-9D2E-DC53-EF1B-1C7E3B33DB67}"/>
          </ac:spMkLst>
        </pc:spChg>
        <pc:spChg chg="add mod">
          <ac:chgData name="Ricardo Cordeiro" userId="S::ricardo.cordeiro@marionete.co.uk::5aecd804-d764-4e58-9c9e-37b279ad8db2" providerId="AD" clId="Web-{AC037A9F-ECA0-4D13-A441-3DD1C6D91D55}" dt="2024-01-08T16:38:48.006" v="200" actId="1076"/>
          <ac:spMkLst>
            <pc:docMk/>
            <pc:sldMk cId="2223630472" sldId="352"/>
            <ac:spMk id="7" creationId="{E5F8E50E-4F3A-556F-D67B-30AF0A987595}"/>
          </ac:spMkLst>
        </pc:spChg>
      </pc:sldChg>
      <pc:sldChg chg="addSp delSp modSp add replId modNotes">
        <pc:chgData name="Ricardo Cordeiro" userId="S::ricardo.cordeiro@marionete.co.uk::5aecd804-d764-4e58-9c9e-37b279ad8db2" providerId="AD" clId="Web-{AC037A9F-ECA0-4D13-A441-3DD1C6D91D55}" dt="2024-01-08T18:22:51.441" v="445" actId="1076"/>
        <pc:sldMkLst>
          <pc:docMk/>
          <pc:sldMk cId="2670604519" sldId="353"/>
        </pc:sldMkLst>
        <pc:spChg chg="add mod">
          <ac:chgData name="Ricardo Cordeiro" userId="S::ricardo.cordeiro@marionete.co.uk::5aecd804-d764-4e58-9c9e-37b279ad8db2" providerId="AD" clId="Web-{AC037A9F-ECA0-4D13-A441-3DD1C6D91D55}" dt="2024-01-08T17:59:31.747" v="439" actId="1076"/>
          <ac:spMkLst>
            <pc:docMk/>
            <pc:sldMk cId="2670604519" sldId="353"/>
            <ac:spMk id="4" creationId="{0D209B70-4461-5669-A205-B29C7193AE88}"/>
          </ac:spMkLst>
        </pc:spChg>
        <pc:spChg chg="del">
          <ac:chgData name="Ricardo Cordeiro" userId="S::ricardo.cordeiro@marionete.co.uk::5aecd804-d764-4e58-9c9e-37b279ad8db2" providerId="AD" clId="Web-{AC037A9F-ECA0-4D13-A441-3DD1C6D91D55}" dt="2024-01-08T16:39:56.712" v="203"/>
          <ac:spMkLst>
            <pc:docMk/>
            <pc:sldMk cId="2670604519" sldId="353"/>
            <ac:spMk id="4" creationId="{82C73EB5-2AEB-FA47-C731-614F4437D3EB}"/>
          </ac:spMkLst>
        </pc:spChg>
        <pc:spChg chg="del">
          <ac:chgData name="Ricardo Cordeiro" userId="S::ricardo.cordeiro@marionete.co.uk::5aecd804-d764-4e58-9c9e-37b279ad8db2" providerId="AD" clId="Web-{AC037A9F-ECA0-4D13-A441-3DD1C6D91D55}" dt="2024-01-08T16:39:59.681" v="204"/>
          <ac:spMkLst>
            <pc:docMk/>
            <pc:sldMk cId="2670604519" sldId="353"/>
            <ac:spMk id="6" creationId="{376CC6D8-9549-B258-51E8-645983A7446D}"/>
          </ac:spMkLst>
        </pc:spChg>
        <pc:spChg chg="del">
          <ac:chgData name="Ricardo Cordeiro" userId="S::ricardo.cordeiro@marionete.co.uk::5aecd804-d764-4e58-9c9e-37b279ad8db2" providerId="AD" clId="Web-{AC037A9F-ECA0-4D13-A441-3DD1C6D91D55}" dt="2024-01-08T16:39:52.462" v="202"/>
          <ac:spMkLst>
            <pc:docMk/>
            <pc:sldMk cId="2670604519" sldId="353"/>
            <ac:spMk id="7" creationId="{592C7DA6-671C-A726-3C68-9E1735BAD3D3}"/>
          </ac:spMkLst>
        </pc:spChg>
        <pc:picChg chg="add mod">
          <ac:chgData name="Ricardo Cordeiro" userId="S::ricardo.cordeiro@marionete.co.uk::5aecd804-d764-4e58-9c9e-37b279ad8db2" providerId="AD" clId="Web-{AC037A9F-ECA0-4D13-A441-3DD1C6D91D55}" dt="2024-01-08T18:22:51.441" v="445" actId="1076"/>
          <ac:picMkLst>
            <pc:docMk/>
            <pc:sldMk cId="2670604519" sldId="353"/>
            <ac:picMk id="6" creationId="{0A4EB817-A217-21AC-BAF2-0C296D9A589A}"/>
          </ac:picMkLst>
        </pc:picChg>
      </pc:sldChg>
      <pc:sldChg chg="add replId modNotes">
        <pc:chgData name="Ricardo Cordeiro" userId="S::ricardo.cordeiro@marionete.co.uk::5aecd804-d764-4e58-9c9e-37b279ad8db2" providerId="AD" clId="Web-{AC037A9F-ECA0-4D13-A441-3DD1C6D91D55}" dt="2024-01-08T16:41:25.668" v="222"/>
        <pc:sldMkLst>
          <pc:docMk/>
          <pc:sldMk cId="4056175314" sldId="354"/>
        </pc:sldMkLst>
      </pc:sldChg>
      <pc:sldChg chg="addSp delSp modSp add replId">
        <pc:chgData name="Ricardo Cordeiro" userId="S::ricardo.cordeiro@marionete.co.uk::5aecd804-d764-4e58-9c9e-37b279ad8db2" providerId="AD" clId="Web-{AC037A9F-ECA0-4D13-A441-3DD1C6D91D55}" dt="2024-01-08T17:54:46.894" v="434" actId="1076"/>
        <pc:sldMkLst>
          <pc:docMk/>
          <pc:sldMk cId="2685346933" sldId="355"/>
        </pc:sldMkLst>
        <pc:spChg chg="del">
          <ac:chgData name="Ricardo Cordeiro" userId="S::ricardo.cordeiro@marionete.co.uk::5aecd804-d764-4e58-9c9e-37b279ad8db2" providerId="AD" clId="Web-{AC037A9F-ECA0-4D13-A441-3DD1C6D91D55}" dt="2024-01-08T17:52:20.570" v="429"/>
          <ac:spMkLst>
            <pc:docMk/>
            <pc:sldMk cId="2685346933" sldId="355"/>
            <ac:spMk id="4" creationId="{597B4AF9-D775-1BE0-2C42-93E2E882A8E4}"/>
          </ac:spMkLst>
        </pc:spChg>
        <pc:spChg chg="del">
          <ac:chgData name="Ricardo Cordeiro" userId="S::ricardo.cordeiro@marionete.co.uk::5aecd804-d764-4e58-9c9e-37b279ad8db2" providerId="AD" clId="Web-{AC037A9F-ECA0-4D13-A441-3DD1C6D91D55}" dt="2024-01-08T17:52:38.290" v="430"/>
          <ac:spMkLst>
            <pc:docMk/>
            <pc:sldMk cId="2685346933" sldId="355"/>
            <ac:spMk id="6" creationId="{FFDC23CB-B6D9-040A-01E1-60003C8DC628}"/>
          </ac:spMkLst>
        </pc:spChg>
        <pc:picChg chg="add mod">
          <ac:chgData name="Ricardo Cordeiro" userId="S::ricardo.cordeiro@marionete.co.uk::5aecd804-d764-4e58-9c9e-37b279ad8db2" providerId="AD" clId="Web-{AC037A9F-ECA0-4D13-A441-3DD1C6D91D55}" dt="2024-01-08T17:54:46.894" v="434" actId="1076"/>
          <ac:picMkLst>
            <pc:docMk/>
            <pc:sldMk cId="2685346933" sldId="355"/>
            <ac:picMk id="7" creationId="{56BAB56D-F137-9A18-271F-9691D2AF905E}"/>
          </ac:picMkLst>
        </pc:picChg>
      </pc:sldChg>
      <pc:sldChg chg="addSp delSp modSp add replId">
        <pc:chgData name="Ricardo Cordeiro" userId="S::ricardo.cordeiro@marionete.co.uk::5aecd804-d764-4e58-9c9e-37b279ad8db2" providerId="AD" clId="Web-{AC037A9F-ECA0-4D13-A441-3DD1C6D91D55}" dt="2024-01-08T22:21:44.738" v="462" actId="1076"/>
        <pc:sldMkLst>
          <pc:docMk/>
          <pc:sldMk cId="2112067697" sldId="356"/>
        </pc:sldMkLst>
        <pc:spChg chg="del">
          <ac:chgData name="Ricardo Cordeiro" userId="S::ricardo.cordeiro@marionete.co.uk::5aecd804-d764-4e58-9c9e-37b279ad8db2" providerId="AD" clId="Web-{AC037A9F-ECA0-4D13-A441-3DD1C6D91D55}" dt="2024-01-08T18:28:53.374" v="447"/>
          <ac:spMkLst>
            <pc:docMk/>
            <pc:sldMk cId="2112067697" sldId="356"/>
            <ac:spMk id="4" creationId="{AF45344F-F330-E69D-2F6C-5460CB40D97A}"/>
          </ac:spMkLst>
        </pc:spChg>
        <pc:picChg chg="add mod">
          <ac:chgData name="Ricardo Cordeiro" userId="S::ricardo.cordeiro@marionete.co.uk::5aecd804-d764-4e58-9c9e-37b279ad8db2" providerId="AD" clId="Web-{AC037A9F-ECA0-4D13-A441-3DD1C6D91D55}" dt="2024-01-08T22:21:44.707" v="461" actId="1076"/>
          <ac:picMkLst>
            <pc:docMk/>
            <pc:sldMk cId="2112067697" sldId="356"/>
            <ac:picMk id="4" creationId="{7714D6C1-884B-BC85-81B8-EEF843F798F4}"/>
          </ac:picMkLst>
        </pc:picChg>
        <pc:picChg chg="del">
          <ac:chgData name="Ricardo Cordeiro" userId="S::ricardo.cordeiro@marionete.co.uk::5aecd804-d764-4e58-9c9e-37b279ad8db2" providerId="AD" clId="Web-{AC037A9F-ECA0-4D13-A441-3DD1C6D91D55}" dt="2024-01-08T18:28:55.264" v="448"/>
          <ac:picMkLst>
            <pc:docMk/>
            <pc:sldMk cId="2112067697" sldId="356"/>
            <ac:picMk id="6" creationId="{AF9EE0E1-3781-23BB-C1C9-763628C3E5E5}"/>
          </ac:picMkLst>
        </pc:picChg>
        <pc:picChg chg="add mod">
          <ac:chgData name="Ricardo Cordeiro" userId="S::ricardo.cordeiro@marionete.co.uk::5aecd804-d764-4e58-9c9e-37b279ad8db2" providerId="AD" clId="Web-{AC037A9F-ECA0-4D13-A441-3DD1C6D91D55}" dt="2024-01-08T22:21:44.738" v="462" actId="1076"/>
          <ac:picMkLst>
            <pc:docMk/>
            <pc:sldMk cId="2112067697" sldId="356"/>
            <ac:picMk id="6" creationId="{DCC6DED9-7A1C-72BB-4F06-7FC81E36F548}"/>
          </ac:picMkLst>
        </pc:picChg>
      </pc:sldChg>
    </pc:docChg>
  </pc:docChgLst>
  <pc:docChgLst>
    <pc:chgData name="Ricardo Cordeiro" userId="S::ricardo.cordeiro@marionete.co.uk::5aecd804-d764-4e58-9c9e-37b279ad8db2" providerId="AD" clId="Web-{573668DF-138A-49A2-80F9-C93792254F27}"/>
    <pc:docChg chg="modSld">
      <pc:chgData name="Ricardo Cordeiro" userId="S::ricardo.cordeiro@marionete.co.uk::5aecd804-d764-4e58-9c9e-37b279ad8db2" providerId="AD" clId="Web-{573668DF-138A-49A2-80F9-C93792254F27}" dt="2024-01-08T22:39:39.049" v="2"/>
      <pc:docMkLst>
        <pc:docMk/>
      </pc:docMkLst>
      <pc:sldChg chg="addSp delSp modSp">
        <pc:chgData name="Ricardo Cordeiro" userId="S::ricardo.cordeiro@marionete.co.uk::5aecd804-d764-4e58-9c9e-37b279ad8db2" providerId="AD" clId="Web-{573668DF-138A-49A2-80F9-C93792254F27}" dt="2024-01-08T22:39:39.049" v="2"/>
        <pc:sldMkLst>
          <pc:docMk/>
          <pc:sldMk cId="2670604519" sldId="353"/>
        </pc:sldMkLst>
        <pc:picChg chg="add mod">
          <ac:chgData name="Ricardo Cordeiro" userId="S::ricardo.cordeiro@marionete.co.uk::5aecd804-d764-4e58-9c9e-37b279ad8db2" providerId="AD" clId="Web-{573668DF-138A-49A2-80F9-C93792254F27}" dt="2024-01-08T22:39:39.049" v="2"/>
          <ac:picMkLst>
            <pc:docMk/>
            <pc:sldMk cId="2670604519" sldId="353"/>
            <ac:picMk id="6" creationId="{4EC5E78A-CF1A-AF12-2147-3352DCDC9603}"/>
          </ac:picMkLst>
        </pc:picChg>
        <pc:picChg chg="del">
          <ac:chgData name="Ricardo Cordeiro" userId="S::ricardo.cordeiro@marionete.co.uk::5aecd804-d764-4e58-9c9e-37b279ad8db2" providerId="AD" clId="Web-{573668DF-138A-49A2-80F9-C93792254F27}" dt="2024-01-08T22:38:31.732" v="0"/>
          <ac:picMkLst>
            <pc:docMk/>
            <pc:sldMk cId="2670604519" sldId="353"/>
            <ac:picMk id="7" creationId="{2EED4CDE-A8AB-FE81-0D1E-68A3564C1950}"/>
          </ac:picMkLst>
        </pc:picChg>
      </pc:sldChg>
    </pc:docChg>
  </pc:docChgLst>
  <pc:docChgLst>
    <pc:chgData name="Ricardo Cordeiro" userId="S::ricardo.cordeiro@marionete.co.uk::5aecd804-d764-4e58-9c9e-37b279ad8db2" providerId="AD" clId="Web-{EE7DE81D-DBD4-4B10-B230-316CBC2496BA}"/>
    <pc:docChg chg="addSld modSld">
      <pc:chgData name="Ricardo Cordeiro" userId="S::ricardo.cordeiro@marionete.co.uk::5aecd804-d764-4e58-9c9e-37b279ad8db2" providerId="AD" clId="Web-{EE7DE81D-DBD4-4B10-B230-316CBC2496BA}" dt="2024-01-10T02:38:52.167" v="1191" actId="1076"/>
      <pc:docMkLst>
        <pc:docMk/>
      </pc:docMkLst>
      <pc:sldChg chg="addSp delSp modSp">
        <pc:chgData name="Ricardo Cordeiro" userId="S::ricardo.cordeiro@marionete.co.uk::5aecd804-d764-4e58-9c9e-37b279ad8db2" providerId="AD" clId="Web-{EE7DE81D-DBD4-4B10-B230-316CBC2496BA}" dt="2024-01-10T02:38:37.135" v="1190" actId="20577"/>
        <pc:sldMkLst>
          <pc:docMk/>
          <pc:sldMk cId="0" sldId="259"/>
        </pc:sldMkLst>
        <pc:spChg chg="add del mod">
          <ac:chgData name="Ricardo Cordeiro" userId="S::ricardo.cordeiro@marionete.co.uk::5aecd804-d764-4e58-9c9e-37b279ad8db2" providerId="AD" clId="Web-{EE7DE81D-DBD4-4B10-B230-316CBC2496BA}" dt="2024-01-09T17:34:59.530" v="44" actId="1076"/>
          <ac:spMkLst>
            <pc:docMk/>
            <pc:sldMk cId="0" sldId="259"/>
            <ac:spMk id="2" creationId="{135888AF-A59B-A60A-2F79-B8337DF01087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09T17:34:59.545" v="45" actId="1076"/>
          <ac:spMkLst>
            <pc:docMk/>
            <pc:sldMk cId="0" sldId="259"/>
            <ac:spMk id="3" creationId="{BEE04BA7-3358-C983-233A-81DF11C12F9F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09T17:34:59.561" v="46" actId="1076"/>
          <ac:spMkLst>
            <pc:docMk/>
            <pc:sldMk cId="0" sldId="259"/>
            <ac:spMk id="4" creationId="{E619419E-58CC-C36B-51A9-76EDA4642CDB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09T17:36:08.659" v="56" actId="1076"/>
          <ac:spMkLst>
            <pc:docMk/>
            <pc:sldMk cId="0" sldId="259"/>
            <ac:spMk id="5" creationId="{743E0907-CEEE-2009-0839-38619EABE930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09T17:35:56.346" v="53" actId="1076"/>
          <ac:spMkLst>
            <pc:docMk/>
            <pc:sldMk cId="0" sldId="259"/>
            <ac:spMk id="6" creationId="{B101E7D6-75A3-FE59-D8EC-FD2D01F8761B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09T17:35:56.362" v="54" actId="1076"/>
          <ac:spMkLst>
            <pc:docMk/>
            <pc:sldMk cId="0" sldId="259"/>
            <ac:spMk id="7" creationId="{1C861190-66A4-0F38-F611-61BE6B132C25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09T17:35:56.362" v="55" actId="1076"/>
          <ac:spMkLst>
            <pc:docMk/>
            <pc:sldMk cId="0" sldId="259"/>
            <ac:spMk id="8" creationId="{C7D8934D-6934-8B94-CF0E-B619213FB701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09T17:36:08.675" v="57" actId="1076"/>
          <ac:spMkLst>
            <pc:docMk/>
            <pc:sldMk cId="0" sldId="259"/>
            <ac:spMk id="9" creationId="{9A9C3BEC-C4D3-0ED4-2089-2DC7F8260AFB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10T02:38:37.135" v="1190" actId="20577"/>
          <ac:spMkLst>
            <pc:docMk/>
            <pc:sldMk cId="0" sldId="259"/>
            <ac:spMk id="10" creationId="{0B35E1BE-A98E-498D-FBBB-4886641F8A2E}"/>
          </ac:spMkLst>
        </pc:spChg>
        <pc:spChg chg="add mod">
          <ac:chgData name="Ricardo Cordeiro" userId="S::ricardo.cordeiro@marionete.co.uk::5aecd804-d764-4e58-9c9e-37b279ad8db2" providerId="AD" clId="Web-{EE7DE81D-DBD4-4B10-B230-316CBC2496BA}" dt="2024-01-09T17:36:58.975" v="65" actId="1076"/>
          <ac:spMkLst>
            <pc:docMk/>
            <pc:sldMk cId="0" sldId="259"/>
            <ac:spMk id="11" creationId="{BE340332-7790-0DA7-294E-29497A3DD663}"/>
          </ac:spMkLst>
        </pc:spChg>
        <pc:spChg chg="add del mod">
          <ac:chgData name="Ricardo Cordeiro" userId="S::ricardo.cordeiro@marionete.co.uk::5aecd804-d764-4e58-9c9e-37b279ad8db2" providerId="AD" clId="Web-{EE7DE81D-DBD4-4B10-B230-316CBC2496BA}" dt="2024-01-09T17:38:14.088" v="86"/>
          <ac:spMkLst>
            <pc:docMk/>
            <pc:sldMk cId="0" sldId="259"/>
            <ac:spMk id="12" creationId="{197683CF-A99F-D002-AA01-956B13399C12}"/>
          </ac:spMkLst>
        </pc:spChg>
        <pc:spChg chg="add mod">
          <ac:chgData name="Ricardo Cordeiro" userId="S::ricardo.cordeiro@marionete.co.uk::5aecd804-d764-4e58-9c9e-37b279ad8db2" providerId="AD" clId="Web-{EE7DE81D-DBD4-4B10-B230-316CBC2496BA}" dt="2024-01-10T02:37:46.899" v="1175" actId="20577"/>
          <ac:spMkLst>
            <pc:docMk/>
            <pc:sldMk cId="0" sldId="259"/>
            <ac:spMk id="13" creationId="{A1AD4420-B3FA-67CA-170C-250F2A5EB8E8}"/>
          </ac:spMkLst>
        </pc:spChg>
        <pc:spChg chg="add mod">
          <ac:chgData name="Ricardo Cordeiro" userId="S::ricardo.cordeiro@marionete.co.uk::5aecd804-d764-4e58-9c9e-37b279ad8db2" providerId="AD" clId="Web-{EE7DE81D-DBD4-4B10-B230-316CBC2496BA}" dt="2024-01-09T17:37:08.475" v="71" actId="1076"/>
          <ac:spMkLst>
            <pc:docMk/>
            <pc:sldMk cId="0" sldId="259"/>
            <ac:spMk id="14" creationId="{B631E428-C8BB-2F14-DC18-66EDBF65CD94}"/>
          </ac:spMkLst>
        </pc:spChg>
        <pc:spChg chg="add mod">
          <ac:chgData name="Ricardo Cordeiro" userId="S::ricardo.cordeiro@marionete.co.uk::5aecd804-d764-4e58-9c9e-37b279ad8db2" providerId="AD" clId="Web-{EE7DE81D-DBD4-4B10-B230-316CBC2496BA}" dt="2024-01-09T17:38:36.371" v="92" actId="1076"/>
          <ac:spMkLst>
            <pc:docMk/>
            <pc:sldMk cId="0" sldId="259"/>
            <ac:spMk id="15" creationId="{ECD8CB13-7769-663F-2CD0-FE7B8649C196}"/>
          </ac:spMkLst>
        </pc:spChg>
        <pc:spChg chg="add mod">
          <ac:chgData name="Ricardo Cordeiro" userId="S::ricardo.cordeiro@marionete.co.uk::5aecd804-d764-4e58-9c9e-37b279ad8db2" providerId="AD" clId="Web-{EE7DE81D-DBD4-4B10-B230-316CBC2496BA}" dt="2024-01-09T17:37:26.070" v="80" actId="20577"/>
          <ac:spMkLst>
            <pc:docMk/>
            <pc:sldMk cId="0" sldId="259"/>
            <ac:spMk id="16" creationId="{E3979EF1-102A-EBF3-EFC0-436A710346E3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09T17:32:47.944" v="27" actId="1076"/>
          <ac:spMkLst>
            <pc:docMk/>
            <pc:sldMk cId="0" sldId="259"/>
            <ac:spMk id="65" creationId="{37C7C6FD-B875-88F0-03D4-F098907829A1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09T17:33:42.541" v="36" actId="1076"/>
          <ac:spMkLst>
            <pc:docMk/>
            <pc:sldMk cId="0" sldId="259"/>
            <ac:spMk id="66" creationId="{97A902E1-E421-82D2-AEF5-3E5116B45D3C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09T17:34:07.152" v="39" actId="1076"/>
          <ac:spMkLst>
            <pc:docMk/>
            <pc:sldMk cId="0" sldId="259"/>
            <ac:spMk id="68" creationId="{DE5C2679-03CB-B23D-4A67-A7BC60708967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09T17:34:36.294" v="42" actId="1076"/>
          <ac:spMkLst>
            <pc:docMk/>
            <pc:sldMk cId="0" sldId="259"/>
            <ac:spMk id="69" creationId="{A1F3E579-75BD-FCE7-8C2B-302337991270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09T17:33:29.743" v="33" actId="1076"/>
          <ac:spMkLst>
            <pc:docMk/>
            <pc:sldMk cId="0" sldId="259"/>
            <ac:spMk id="70" creationId="{1F32B9C4-AE00-09CE-7037-A6F9FFDA88AB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09T17:34:36.278" v="41" actId="1076"/>
          <ac:spMkLst>
            <pc:docMk/>
            <pc:sldMk cId="0" sldId="259"/>
            <ac:spMk id="92" creationId="{AD422387-24FD-006C-F9A0-0CD9BB79EA22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09T17:32:47.944" v="26" actId="1076"/>
          <ac:spMkLst>
            <pc:docMk/>
            <pc:sldMk cId="0" sldId="259"/>
            <ac:spMk id="95" creationId="{C98FA5D2-11E1-CFC5-9DA8-7CD3C17E0CBE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09T17:33:42.541" v="35" actId="1076"/>
          <ac:spMkLst>
            <pc:docMk/>
            <pc:sldMk cId="0" sldId="259"/>
            <ac:spMk id="97" creationId="{E1D1D4CB-694A-D3A3-EC84-3E103E582310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09T17:33:29.728" v="32" actId="1076"/>
          <ac:spMkLst>
            <pc:docMk/>
            <pc:sldMk cId="0" sldId="259"/>
            <ac:spMk id="99" creationId="{69638D33-43AD-4BB0-50A9-FD4830177463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09T17:34:07.152" v="38" actId="1076"/>
          <ac:spMkLst>
            <pc:docMk/>
            <pc:sldMk cId="0" sldId="259"/>
            <ac:spMk id="101" creationId="{7165EA21-345F-BFB1-737B-55D5BB1BCE2C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09T17:34:36.309" v="43" actId="1076"/>
          <ac:spMkLst>
            <pc:docMk/>
            <pc:sldMk cId="0" sldId="259"/>
            <ac:spMk id="54305" creationId="{2CE92FBF-6747-9DA8-8E9E-571FA4777017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09T17:32:47.960" v="28" actId="1076"/>
          <ac:spMkLst>
            <pc:docMk/>
            <pc:sldMk cId="0" sldId="259"/>
            <ac:spMk id="54306" creationId="{7DC7C4EB-926D-EFCE-7F1C-98E6A3E0290D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09T17:33:42.556" v="37" actId="1076"/>
          <ac:spMkLst>
            <pc:docMk/>
            <pc:sldMk cId="0" sldId="259"/>
            <ac:spMk id="54307" creationId="{0B3C6934-F54C-BDFD-0EBF-B9714A417BC2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09T17:33:29.759" v="34" actId="1076"/>
          <ac:spMkLst>
            <pc:docMk/>
            <pc:sldMk cId="0" sldId="259"/>
            <ac:spMk id="54308" creationId="{F28DBA5B-BE23-80C7-340C-5AFA93B70A2A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09T17:34:07.167" v="40" actId="1076"/>
          <ac:spMkLst>
            <pc:docMk/>
            <pc:sldMk cId="0" sldId="259"/>
            <ac:spMk id="54309" creationId="{2215AE75-8CE9-694D-7EC5-4B14819AEA65}"/>
          </ac:spMkLst>
        </pc:spChg>
      </pc:sldChg>
      <pc:sldChg chg="modNotes">
        <pc:chgData name="Ricardo Cordeiro" userId="S::ricardo.cordeiro@marionete.co.uk::5aecd804-d764-4e58-9c9e-37b279ad8db2" providerId="AD" clId="Web-{EE7DE81D-DBD4-4B10-B230-316CBC2496BA}" dt="2024-01-09T21:48:57.349" v="127"/>
        <pc:sldMkLst>
          <pc:docMk/>
          <pc:sldMk cId="0" sldId="327"/>
        </pc:sldMkLst>
      </pc:sldChg>
      <pc:sldChg chg="modNotes">
        <pc:chgData name="Ricardo Cordeiro" userId="S::ricardo.cordeiro@marionete.co.uk::5aecd804-d764-4e58-9c9e-37b279ad8db2" providerId="AD" clId="Web-{EE7DE81D-DBD4-4B10-B230-316CBC2496BA}" dt="2024-01-10T02:22:10.755" v="1126"/>
        <pc:sldMkLst>
          <pc:docMk/>
          <pc:sldMk cId="3250201838" sldId="337"/>
        </pc:sldMkLst>
      </pc:sldChg>
      <pc:sldChg chg="addSp delSp modSp">
        <pc:chgData name="Ricardo Cordeiro" userId="S::ricardo.cordeiro@marionete.co.uk::5aecd804-d764-4e58-9c9e-37b279ad8db2" providerId="AD" clId="Web-{EE7DE81D-DBD4-4B10-B230-316CBC2496BA}" dt="2024-01-09T17:46:23.726" v="119"/>
        <pc:sldMkLst>
          <pc:docMk/>
          <pc:sldMk cId="1399505845" sldId="339"/>
        </pc:sldMkLst>
        <pc:spChg chg="add del mod">
          <ac:chgData name="Ricardo Cordeiro" userId="S::ricardo.cordeiro@marionete.co.uk::5aecd804-d764-4e58-9c9e-37b279ad8db2" providerId="AD" clId="Web-{EE7DE81D-DBD4-4B10-B230-316CBC2496BA}" dt="2024-01-09T17:46:23.726" v="119"/>
          <ac:spMkLst>
            <pc:docMk/>
            <pc:sldMk cId="1399505845" sldId="339"/>
            <ac:spMk id="3" creationId="{B0A1B94E-49F2-CA7D-4530-83AFADAC2E1B}"/>
          </ac:spMkLst>
        </pc:spChg>
      </pc:sldChg>
      <pc:sldChg chg="modSp">
        <pc:chgData name="Ricardo Cordeiro" userId="S::ricardo.cordeiro@marionete.co.uk::5aecd804-d764-4e58-9c9e-37b279ad8db2" providerId="AD" clId="Web-{EE7DE81D-DBD4-4B10-B230-316CBC2496BA}" dt="2024-01-10T02:25:31.308" v="1143" actId="1076"/>
        <pc:sldMkLst>
          <pc:docMk/>
          <pc:sldMk cId="3431135402" sldId="343"/>
        </pc:sldMkLst>
        <pc:spChg chg="mod">
          <ac:chgData name="Ricardo Cordeiro" userId="S::ricardo.cordeiro@marionete.co.uk::5aecd804-d764-4e58-9c9e-37b279ad8db2" providerId="AD" clId="Web-{EE7DE81D-DBD4-4B10-B230-316CBC2496BA}" dt="2024-01-09T17:45:42.833" v="115" actId="20577"/>
          <ac:spMkLst>
            <pc:docMk/>
            <pc:sldMk cId="3431135402" sldId="343"/>
            <ac:spMk id="3" creationId="{ECAEBDFE-D7DB-91BE-5857-4DB6CC23826E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10T02:25:31.308" v="1143" actId="1076"/>
          <ac:spMkLst>
            <pc:docMk/>
            <pc:sldMk cId="3431135402" sldId="343"/>
            <ac:spMk id="6" creationId="{42191691-96BE-8363-5A7F-27EAFC858BBF}"/>
          </ac:spMkLst>
        </pc:spChg>
      </pc:sldChg>
      <pc:sldChg chg="addSp delSp modSp">
        <pc:chgData name="Ricardo Cordeiro" userId="S::ricardo.cordeiro@marionete.co.uk::5aecd804-d764-4e58-9c9e-37b279ad8db2" providerId="AD" clId="Web-{EE7DE81D-DBD4-4B10-B230-316CBC2496BA}" dt="2024-01-09T17:45:14.112" v="109"/>
        <pc:sldMkLst>
          <pc:docMk/>
          <pc:sldMk cId="3975882932" sldId="347"/>
        </pc:sldMkLst>
        <pc:spChg chg="add del mod">
          <ac:chgData name="Ricardo Cordeiro" userId="S::ricardo.cordeiro@marionete.co.uk::5aecd804-d764-4e58-9c9e-37b279ad8db2" providerId="AD" clId="Web-{EE7DE81D-DBD4-4B10-B230-316CBC2496BA}" dt="2024-01-09T17:45:14.112" v="109"/>
          <ac:spMkLst>
            <pc:docMk/>
            <pc:sldMk cId="3975882932" sldId="347"/>
            <ac:spMk id="3" creationId="{998BED82-5EE7-5FA4-1CA3-657023304500}"/>
          </ac:spMkLst>
        </pc:spChg>
      </pc:sldChg>
      <pc:sldChg chg="addSp delSp modSp modNotes">
        <pc:chgData name="Ricardo Cordeiro" userId="S::ricardo.cordeiro@marionete.co.uk::5aecd804-d764-4e58-9c9e-37b279ad8db2" providerId="AD" clId="Web-{EE7DE81D-DBD4-4B10-B230-316CBC2496BA}" dt="2024-01-10T02:38:52.167" v="1191" actId="1076"/>
        <pc:sldMkLst>
          <pc:docMk/>
          <pc:sldMk cId="3303249859" sldId="349"/>
        </pc:sldMkLst>
        <pc:spChg chg="add del mod">
          <ac:chgData name="Ricardo Cordeiro" userId="S::ricardo.cordeiro@marionete.co.uk::5aecd804-d764-4e58-9c9e-37b279ad8db2" providerId="AD" clId="Web-{EE7DE81D-DBD4-4B10-B230-316CBC2496BA}" dt="2024-01-09T17:44:28.719" v="96"/>
          <ac:spMkLst>
            <pc:docMk/>
            <pc:sldMk cId="3303249859" sldId="349"/>
            <ac:spMk id="3" creationId="{5820FCE1-CC70-ACF9-5472-6D994C9E6CC5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10T02:38:52.167" v="1191" actId="1076"/>
          <ac:spMkLst>
            <pc:docMk/>
            <pc:sldMk cId="3303249859" sldId="349"/>
            <ac:spMk id="7" creationId="{81B70DC3-D420-8470-26D9-1DDBFF074439}"/>
          </ac:spMkLst>
        </pc:spChg>
        <pc:spChg chg="mod">
          <ac:chgData name="Ricardo Cordeiro" userId="S::ricardo.cordeiro@marionete.co.uk::5aecd804-d764-4e58-9c9e-37b279ad8db2" providerId="AD" clId="Web-{EE7DE81D-DBD4-4B10-B230-316CBC2496BA}" dt="2024-01-10T02:37:41.165" v="1170" actId="20577"/>
          <ac:spMkLst>
            <pc:docMk/>
            <pc:sldMk cId="3303249859" sldId="349"/>
            <ac:spMk id="66562" creationId="{FC125F9A-61D3-4FB4-E898-60F55B5EB7D9}"/>
          </ac:spMkLst>
        </pc:spChg>
      </pc:sldChg>
      <pc:sldChg chg="addSp delSp modSp">
        <pc:chgData name="Ricardo Cordeiro" userId="S::ricardo.cordeiro@marionete.co.uk::5aecd804-d764-4e58-9c9e-37b279ad8db2" providerId="AD" clId="Web-{EE7DE81D-DBD4-4B10-B230-316CBC2496BA}" dt="2024-01-10T02:33:44.517" v="1156"/>
        <pc:sldMkLst>
          <pc:docMk/>
          <pc:sldMk cId="2670604519" sldId="353"/>
        </pc:sldMkLst>
        <pc:spChg chg="add del mod">
          <ac:chgData name="Ricardo Cordeiro" userId="S::ricardo.cordeiro@marionete.co.uk::5aecd804-d764-4e58-9c9e-37b279ad8db2" providerId="AD" clId="Web-{EE7DE81D-DBD4-4B10-B230-316CBC2496BA}" dt="2024-01-09T17:44:48.845" v="102"/>
          <ac:spMkLst>
            <pc:docMk/>
            <pc:sldMk cId="2670604519" sldId="353"/>
            <ac:spMk id="3" creationId="{D711ACF0-FAAB-4247-1EED-82E50EE2023F}"/>
          </ac:spMkLst>
        </pc:spChg>
        <pc:picChg chg="mod">
          <ac:chgData name="Ricardo Cordeiro" userId="S::ricardo.cordeiro@marionete.co.uk::5aecd804-d764-4e58-9c9e-37b279ad8db2" providerId="AD" clId="Web-{EE7DE81D-DBD4-4B10-B230-316CBC2496BA}" dt="2024-01-10T02:33:44.517" v="1156"/>
          <ac:picMkLst>
            <pc:docMk/>
            <pc:sldMk cId="2670604519" sldId="353"/>
            <ac:picMk id="7" creationId="{C2229B2E-DFCF-52D8-B8B5-EA192EB533C1}"/>
          </ac:picMkLst>
        </pc:picChg>
      </pc:sldChg>
      <pc:sldChg chg="modSp">
        <pc:chgData name="Ricardo Cordeiro" userId="S::ricardo.cordeiro@marionete.co.uk::5aecd804-d764-4e58-9c9e-37b279ad8db2" providerId="AD" clId="Web-{EE7DE81D-DBD4-4B10-B230-316CBC2496BA}" dt="2024-01-10T02:34:02.143" v="1158"/>
        <pc:sldMkLst>
          <pc:docMk/>
          <pc:sldMk cId="2112067697" sldId="356"/>
        </pc:sldMkLst>
        <pc:spChg chg="mod">
          <ac:chgData name="Ricardo Cordeiro" userId="S::ricardo.cordeiro@marionete.co.uk::5aecd804-d764-4e58-9c9e-37b279ad8db2" providerId="AD" clId="Web-{EE7DE81D-DBD4-4B10-B230-316CBC2496BA}" dt="2024-01-09T17:44:37.891" v="98" actId="20577"/>
          <ac:spMkLst>
            <pc:docMk/>
            <pc:sldMk cId="2112067697" sldId="356"/>
            <ac:spMk id="3" creationId="{194EF702-9597-0A68-14C5-4FF39CA0954B}"/>
          </ac:spMkLst>
        </pc:spChg>
        <pc:picChg chg="mod">
          <ac:chgData name="Ricardo Cordeiro" userId="S::ricardo.cordeiro@marionete.co.uk::5aecd804-d764-4e58-9c9e-37b279ad8db2" providerId="AD" clId="Web-{EE7DE81D-DBD4-4B10-B230-316CBC2496BA}" dt="2024-01-10T02:34:02.143" v="1158"/>
          <ac:picMkLst>
            <pc:docMk/>
            <pc:sldMk cId="2112067697" sldId="356"/>
            <ac:picMk id="4" creationId="{7714D6C1-884B-BC85-81B8-EEF843F798F4}"/>
          </ac:picMkLst>
        </pc:picChg>
      </pc:sldChg>
      <pc:sldChg chg="modSp modNotes">
        <pc:chgData name="Ricardo Cordeiro" userId="S::ricardo.cordeiro@marionete.co.uk::5aecd804-d764-4e58-9c9e-37b279ad8db2" providerId="AD" clId="Web-{EE7DE81D-DBD4-4B10-B230-316CBC2496BA}" dt="2024-01-09T23:24:22.850" v="1125"/>
        <pc:sldMkLst>
          <pc:docMk/>
          <pc:sldMk cId="3201872378" sldId="358"/>
        </pc:sldMkLst>
        <pc:graphicFrameChg chg="mod modGraphic">
          <ac:chgData name="Ricardo Cordeiro" userId="S::ricardo.cordeiro@marionete.co.uk::5aecd804-d764-4e58-9c9e-37b279ad8db2" providerId="AD" clId="Web-{EE7DE81D-DBD4-4B10-B230-316CBC2496BA}" dt="2024-01-09T23:24:22.850" v="1125"/>
          <ac:graphicFrameMkLst>
            <pc:docMk/>
            <pc:sldMk cId="3201872378" sldId="358"/>
            <ac:graphicFrameMk id="4" creationId="{3D697010-DB7A-8B33-AC3C-BB1F32D04884}"/>
          </ac:graphicFrameMkLst>
        </pc:graphicFrameChg>
      </pc:sldChg>
      <pc:sldChg chg="addSp delSp modSp">
        <pc:chgData name="Ricardo Cordeiro" userId="S::ricardo.cordeiro@marionete.co.uk::5aecd804-d764-4e58-9c9e-37b279ad8db2" providerId="AD" clId="Web-{EE7DE81D-DBD4-4B10-B230-316CBC2496BA}" dt="2024-01-10T02:33:24.595" v="1155"/>
        <pc:sldMkLst>
          <pc:docMk/>
          <pc:sldMk cId="459866575" sldId="359"/>
        </pc:sldMkLst>
        <pc:spChg chg="add del mod">
          <ac:chgData name="Ricardo Cordeiro" userId="S::ricardo.cordeiro@marionete.co.uk::5aecd804-d764-4e58-9c9e-37b279ad8db2" providerId="AD" clId="Web-{EE7DE81D-DBD4-4B10-B230-316CBC2496BA}" dt="2024-01-09T17:45:27.613" v="113"/>
          <ac:spMkLst>
            <pc:docMk/>
            <pc:sldMk cId="459866575" sldId="359"/>
            <ac:spMk id="3" creationId="{0487F175-89BC-B2A3-D1C9-59A3B476EF88}"/>
          </ac:spMkLst>
        </pc:spChg>
        <pc:picChg chg="mod">
          <ac:chgData name="Ricardo Cordeiro" userId="S::ricardo.cordeiro@marionete.co.uk::5aecd804-d764-4e58-9c9e-37b279ad8db2" providerId="AD" clId="Web-{EE7DE81D-DBD4-4B10-B230-316CBC2496BA}" dt="2024-01-10T02:33:24.595" v="1155"/>
          <ac:picMkLst>
            <pc:docMk/>
            <pc:sldMk cId="459866575" sldId="359"/>
            <ac:picMk id="4" creationId="{47FDD3B4-5435-4FC1-AFE8-FD9B8BE55F5E}"/>
          </ac:picMkLst>
        </pc:picChg>
      </pc:sldChg>
      <pc:sldChg chg="modSp">
        <pc:chgData name="Ricardo Cordeiro" userId="S::ricardo.cordeiro@marionete.co.uk::5aecd804-d764-4e58-9c9e-37b279ad8db2" providerId="AD" clId="Web-{EE7DE81D-DBD4-4B10-B230-316CBC2496BA}" dt="2024-01-09T17:45:02.408" v="105" actId="20577"/>
        <pc:sldMkLst>
          <pc:docMk/>
          <pc:sldMk cId="1133235069" sldId="360"/>
        </pc:sldMkLst>
        <pc:spChg chg="mod">
          <ac:chgData name="Ricardo Cordeiro" userId="S::ricardo.cordeiro@marionete.co.uk::5aecd804-d764-4e58-9c9e-37b279ad8db2" providerId="AD" clId="Web-{EE7DE81D-DBD4-4B10-B230-316CBC2496BA}" dt="2024-01-09T17:45:02.408" v="105" actId="20577"/>
          <ac:spMkLst>
            <pc:docMk/>
            <pc:sldMk cId="1133235069" sldId="360"/>
            <ac:spMk id="66562" creationId="{668AA2CF-D5B0-13AB-E045-5515719134F9}"/>
          </ac:spMkLst>
        </pc:spChg>
      </pc:sldChg>
      <pc:sldChg chg="addSp delSp modSp add replId addAnim delAnim modNotes">
        <pc:chgData name="Ricardo Cordeiro" userId="S::ricardo.cordeiro@marionete.co.uk::5aecd804-d764-4e58-9c9e-37b279ad8db2" providerId="AD" clId="Web-{EE7DE81D-DBD4-4B10-B230-316CBC2496BA}" dt="2024-01-09T22:08:56.799" v="214" actId="1076"/>
        <pc:sldMkLst>
          <pc:docMk/>
          <pc:sldMk cId="4104039205" sldId="361"/>
        </pc:sldMkLst>
        <pc:spChg chg="del">
          <ac:chgData name="Ricardo Cordeiro" userId="S::ricardo.cordeiro@marionete.co.uk::5aecd804-d764-4e58-9c9e-37b279ad8db2" providerId="AD" clId="Web-{EE7DE81D-DBD4-4B10-B230-316CBC2496BA}" dt="2024-01-09T21:49:07.131" v="128"/>
          <ac:spMkLst>
            <pc:docMk/>
            <pc:sldMk cId="4104039205" sldId="361"/>
            <ac:spMk id="4" creationId="{FB518D0C-BB6B-E520-2261-9F5BE333219C}"/>
          </ac:spMkLst>
        </pc:spChg>
        <pc:spChg chg="del">
          <ac:chgData name="Ricardo Cordeiro" userId="S::ricardo.cordeiro@marionete.co.uk::5aecd804-d764-4e58-9c9e-37b279ad8db2" providerId="AD" clId="Web-{EE7DE81D-DBD4-4B10-B230-316CBC2496BA}" dt="2024-01-09T21:49:12.319" v="129"/>
          <ac:spMkLst>
            <pc:docMk/>
            <pc:sldMk cId="4104039205" sldId="361"/>
            <ac:spMk id="8" creationId="{76558EFF-13D5-7702-141D-8C3899FCEF44}"/>
          </ac:spMkLst>
        </pc:spChg>
        <pc:spChg chg="add del mod">
          <ac:chgData name="Ricardo Cordeiro" userId="S::ricardo.cordeiro@marionete.co.uk::5aecd804-d764-4e58-9c9e-37b279ad8db2" providerId="AD" clId="Web-{EE7DE81D-DBD4-4B10-B230-316CBC2496BA}" dt="2024-01-09T22:04:41.196" v="162"/>
          <ac:spMkLst>
            <pc:docMk/>
            <pc:sldMk cId="4104039205" sldId="361"/>
            <ac:spMk id="9" creationId="{B42F3655-651F-722A-C32F-E76DCB7318FE}"/>
          </ac:spMkLst>
        </pc:spChg>
        <pc:picChg chg="add mod">
          <ac:chgData name="Ricardo Cordeiro" userId="S::ricardo.cordeiro@marionete.co.uk::5aecd804-d764-4e58-9c9e-37b279ad8db2" providerId="AD" clId="Web-{EE7DE81D-DBD4-4B10-B230-316CBC2496BA}" dt="2024-01-09T22:05:31.354" v="165" actId="1076"/>
          <ac:picMkLst>
            <pc:docMk/>
            <pc:sldMk cId="4104039205" sldId="361"/>
            <ac:picMk id="6" creationId="{7D7E0D5B-FE12-B681-D7FB-B5AA8569E855}"/>
          </ac:picMkLst>
        </pc:picChg>
        <pc:picChg chg="add mod">
          <ac:chgData name="Ricardo Cordeiro" userId="S::ricardo.cordeiro@marionete.co.uk::5aecd804-d764-4e58-9c9e-37b279ad8db2" providerId="AD" clId="Web-{EE7DE81D-DBD4-4B10-B230-316CBC2496BA}" dt="2024-01-09T22:05:39.292" v="166" actId="1076"/>
          <ac:picMkLst>
            <pc:docMk/>
            <pc:sldMk cId="4104039205" sldId="361"/>
            <ac:picMk id="10" creationId="{254C0D95-70E4-6277-8FC3-C896DE6D6329}"/>
          </ac:picMkLst>
        </pc:picChg>
        <pc:picChg chg="add mod">
          <ac:chgData name="Ricardo Cordeiro" userId="S::ricardo.cordeiro@marionete.co.uk::5aecd804-d764-4e58-9c9e-37b279ad8db2" providerId="AD" clId="Web-{EE7DE81D-DBD4-4B10-B230-316CBC2496BA}" dt="2024-01-09T22:06:02.496" v="168" actId="1076"/>
          <ac:picMkLst>
            <pc:docMk/>
            <pc:sldMk cId="4104039205" sldId="361"/>
            <ac:picMk id="11" creationId="{B28F6CD0-0D05-BABD-823C-676B834A0653}"/>
          </ac:picMkLst>
        </pc:picChg>
        <pc:picChg chg="add mod">
          <ac:chgData name="Ricardo Cordeiro" userId="S::ricardo.cordeiro@marionete.co.uk::5aecd804-d764-4e58-9c9e-37b279ad8db2" providerId="AD" clId="Web-{EE7DE81D-DBD4-4B10-B230-316CBC2496BA}" dt="2024-01-09T22:08:16.891" v="210" actId="1076"/>
          <ac:picMkLst>
            <pc:docMk/>
            <pc:sldMk cId="4104039205" sldId="361"/>
            <ac:picMk id="12" creationId="{0F15ED30-18FC-286F-B09B-92E2913B38DE}"/>
          </ac:picMkLst>
        </pc:picChg>
        <pc:picChg chg="add del mod">
          <ac:chgData name="Ricardo Cordeiro" userId="S::ricardo.cordeiro@marionete.co.uk::5aecd804-d764-4e58-9c9e-37b279ad8db2" providerId="AD" clId="Web-{EE7DE81D-DBD4-4B10-B230-316CBC2496BA}" dt="2024-01-09T22:08:38.579" v="212"/>
          <ac:picMkLst>
            <pc:docMk/>
            <pc:sldMk cId="4104039205" sldId="361"/>
            <ac:picMk id="13" creationId="{B4130FB3-97B3-3F9F-2BD1-77B51B87BF74}"/>
          </ac:picMkLst>
        </pc:picChg>
        <pc:picChg chg="add mod">
          <ac:chgData name="Ricardo Cordeiro" userId="S::ricardo.cordeiro@marionete.co.uk::5aecd804-d764-4e58-9c9e-37b279ad8db2" providerId="AD" clId="Web-{EE7DE81D-DBD4-4B10-B230-316CBC2496BA}" dt="2024-01-09T22:08:56.799" v="214" actId="1076"/>
          <ac:picMkLst>
            <pc:docMk/>
            <pc:sldMk cId="4104039205" sldId="361"/>
            <ac:picMk id="14" creationId="{5AEC4FDD-BB32-47E7-B978-189C76CCBE99}"/>
          </ac:picMkLst>
        </pc:picChg>
      </pc:sldChg>
      <pc:sldChg chg="addSp delSp modSp add replId modNotes">
        <pc:chgData name="Ricardo Cordeiro" userId="S::ricardo.cordeiro@marionete.co.uk::5aecd804-d764-4e58-9c9e-37b279ad8db2" providerId="AD" clId="Web-{EE7DE81D-DBD4-4B10-B230-316CBC2496BA}" dt="2024-01-09T22:15:49.657" v="308"/>
        <pc:sldMkLst>
          <pc:docMk/>
          <pc:sldMk cId="3235331651" sldId="362"/>
        </pc:sldMkLst>
        <pc:picChg chg="add del mod">
          <ac:chgData name="Ricardo Cordeiro" userId="S::ricardo.cordeiro@marionete.co.uk::5aecd804-d764-4e58-9c9e-37b279ad8db2" providerId="AD" clId="Web-{EE7DE81D-DBD4-4B10-B230-316CBC2496BA}" dt="2024-01-09T22:10:30.599" v="225"/>
          <ac:picMkLst>
            <pc:docMk/>
            <pc:sldMk cId="3235331651" sldId="362"/>
            <ac:picMk id="4" creationId="{E80F726D-FBD7-F237-5C9A-A37C516E8CBF}"/>
          </ac:picMkLst>
        </pc:picChg>
        <pc:picChg chg="del">
          <ac:chgData name="Ricardo Cordeiro" userId="S::ricardo.cordeiro@marionete.co.uk::5aecd804-d764-4e58-9c9e-37b279ad8db2" providerId="AD" clId="Web-{EE7DE81D-DBD4-4B10-B230-316CBC2496BA}" dt="2024-01-09T22:09:23.206" v="220"/>
          <ac:picMkLst>
            <pc:docMk/>
            <pc:sldMk cId="3235331651" sldId="362"/>
            <ac:picMk id="6" creationId="{F5A5646E-8C2B-4145-F157-E72EF94941A2}"/>
          </ac:picMkLst>
        </pc:picChg>
        <pc:picChg chg="add mod">
          <ac:chgData name="Ricardo Cordeiro" userId="S::ricardo.cordeiro@marionete.co.uk::5aecd804-d764-4e58-9c9e-37b279ad8db2" providerId="AD" clId="Web-{EE7DE81D-DBD4-4B10-B230-316CBC2496BA}" dt="2024-01-09T22:14:52.655" v="302" actId="1076"/>
          <ac:picMkLst>
            <pc:docMk/>
            <pc:sldMk cId="3235331651" sldId="362"/>
            <ac:picMk id="7" creationId="{0CD2224C-D9F7-BB58-152B-F2003F35E227}"/>
          </ac:picMkLst>
        </pc:picChg>
        <pc:picChg chg="add mod">
          <ac:chgData name="Ricardo Cordeiro" userId="S::ricardo.cordeiro@marionete.co.uk::5aecd804-d764-4e58-9c9e-37b279ad8db2" providerId="AD" clId="Web-{EE7DE81D-DBD4-4B10-B230-316CBC2496BA}" dt="2024-01-09T22:14:36.092" v="300" actId="1076"/>
          <ac:picMkLst>
            <pc:docMk/>
            <pc:sldMk cId="3235331651" sldId="362"/>
            <ac:picMk id="8" creationId="{F197CAB6-D506-340E-1F56-95D15A0CF987}"/>
          </ac:picMkLst>
        </pc:picChg>
        <pc:picChg chg="del">
          <ac:chgData name="Ricardo Cordeiro" userId="S::ricardo.cordeiro@marionete.co.uk::5aecd804-d764-4e58-9c9e-37b279ad8db2" providerId="AD" clId="Web-{EE7DE81D-DBD4-4B10-B230-316CBC2496BA}" dt="2024-01-09T22:09:23.206" v="219"/>
          <ac:picMkLst>
            <pc:docMk/>
            <pc:sldMk cId="3235331651" sldId="362"/>
            <ac:picMk id="10" creationId="{8A09542B-F85A-8EB1-C8D1-6BC0BBC85EAE}"/>
          </ac:picMkLst>
        </pc:picChg>
        <pc:picChg chg="del">
          <ac:chgData name="Ricardo Cordeiro" userId="S::ricardo.cordeiro@marionete.co.uk::5aecd804-d764-4e58-9c9e-37b279ad8db2" providerId="AD" clId="Web-{EE7DE81D-DBD4-4B10-B230-316CBC2496BA}" dt="2024-01-09T22:09:23.206" v="218"/>
          <ac:picMkLst>
            <pc:docMk/>
            <pc:sldMk cId="3235331651" sldId="362"/>
            <ac:picMk id="11" creationId="{E3AD5531-F3A9-F14B-6602-8AC5DBE399F7}"/>
          </ac:picMkLst>
        </pc:picChg>
        <pc:picChg chg="del">
          <ac:chgData name="Ricardo Cordeiro" userId="S::ricardo.cordeiro@marionete.co.uk::5aecd804-d764-4e58-9c9e-37b279ad8db2" providerId="AD" clId="Web-{EE7DE81D-DBD4-4B10-B230-316CBC2496BA}" dt="2024-01-09T22:09:23.206" v="217"/>
          <ac:picMkLst>
            <pc:docMk/>
            <pc:sldMk cId="3235331651" sldId="362"/>
            <ac:picMk id="12" creationId="{68FA0E7D-CDFA-93FC-BD8B-12CE0D8F5A6D}"/>
          </ac:picMkLst>
        </pc:picChg>
        <pc:picChg chg="del">
          <ac:chgData name="Ricardo Cordeiro" userId="S::ricardo.cordeiro@marionete.co.uk::5aecd804-d764-4e58-9c9e-37b279ad8db2" providerId="AD" clId="Web-{EE7DE81D-DBD4-4B10-B230-316CBC2496BA}" dt="2024-01-09T22:09:25.144" v="221"/>
          <ac:picMkLst>
            <pc:docMk/>
            <pc:sldMk cId="3235331651" sldId="362"/>
            <ac:picMk id="14" creationId="{7FEF2266-665D-BE64-3F12-686C7C27E878}"/>
          </ac:picMkLst>
        </pc:picChg>
      </pc:sldChg>
    </pc:docChg>
  </pc:docChgLst>
  <pc:docChgLst>
    <pc:chgData name="Ricardo Cordeiro" userId="S::ricardo.cordeiro@marionete.co.uk::5aecd804-d764-4e58-9c9e-37b279ad8db2" providerId="AD" clId="Web-{BE32BE20-2031-4BD7-A9C3-63218057F612}"/>
    <pc:docChg chg="addSld delSld modSld sldOrd">
      <pc:chgData name="Ricardo Cordeiro" userId="S::ricardo.cordeiro@marionete.co.uk::5aecd804-d764-4e58-9c9e-37b279ad8db2" providerId="AD" clId="Web-{BE32BE20-2031-4BD7-A9C3-63218057F612}" dt="2024-01-09T16:30:44.688" v="223"/>
      <pc:docMkLst>
        <pc:docMk/>
      </pc:docMkLst>
      <pc:sldChg chg="modNotes">
        <pc:chgData name="Ricardo Cordeiro" userId="S::ricardo.cordeiro@marionete.co.uk::5aecd804-d764-4e58-9c9e-37b279ad8db2" providerId="AD" clId="Web-{BE32BE20-2031-4BD7-A9C3-63218057F612}" dt="2024-01-09T15:47:01.798" v="5"/>
        <pc:sldMkLst>
          <pc:docMk/>
          <pc:sldMk cId="0" sldId="327"/>
        </pc:sldMkLst>
      </pc:sldChg>
      <pc:sldChg chg="modSp">
        <pc:chgData name="Ricardo Cordeiro" userId="S::ricardo.cordeiro@marionete.co.uk::5aecd804-d764-4e58-9c9e-37b279ad8db2" providerId="AD" clId="Web-{BE32BE20-2031-4BD7-A9C3-63218057F612}" dt="2024-01-09T15:49:48.193" v="36" actId="14100"/>
        <pc:sldMkLst>
          <pc:docMk/>
          <pc:sldMk cId="3596437932" sldId="335"/>
        </pc:sldMkLst>
        <pc:spChg chg="mod">
          <ac:chgData name="Ricardo Cordeiro" userId="S::ricardo.cordeiro@marionete.co.uk::5aecd804-d764-4e58-9c9e-37b279ad8db2" providerId="AD" clId="Web-{BE32BE20-2031-4BD7-A9C3-63218057F612}" dt="2024-01-09T15:49:38.036" v="25" actId="20577"/>
          <ac:spMkLst>
            <pc:docMk/>
            <pc:sldMk cId="3596437932" sldId="335"/>
            <ac:spMk id="3" creationId="{B0A1B94E-49F2-CA7D-4530-83AFADAC2E1B}"/>
          </ac:spMkLst>
        </pc:spChg>
        <pc:spChg chg="mod">
          <ac:chgData name="Ricardo Cordeiro" userId="S::ricardo.cordeiro@marionete.co.uk::5aecd804-d764-4e58-9c9e-37b279ad8db2" providerId="AD" clId="Web-{BE32BE20-2031-4BD7-A9C3-63218057F612}" dt="2024-01-09T15:49:48.193" v="36" actId="14100"/>
          <ac:spMkLst>
            <pc:docMk/>
            <pc:sldMk cId="3596437932" sldId="335"/>
            <ac:spMk id="66562" creationId="{8A844779-6BE3-6449-F52D-F6E5D948F15D}"/>
          </ac:spMkLst>
        </pc:spChg>
      </pc:sldChg>
      <pc:sldChg chg="modSp">
        <pc:chgData name="Ricardo Cordeiro" userId="S::ricardo.cordeiro@marionete.co.uk::5aecd804-d764-4e58-9c9e-37b279ad8db2" providerId="AD" clId="Web-{BE32BE20-2031-4BD7-A9C3-63218057F612}" dt="2024-01-09T15:55:56.280" v="42" actId="20577"/>
        <pc:sldMkLst>
          <pc:docMk/>
          <pc:sldMk cId="2145992446" sldId="336"/>
        </pc:sldMkLst>
        <pc:spChg chg="mod">
          <ac:chgData name="Ricardo Cordeiro" userId="S::ricardo.cordeiro@marionete.co.uk::5aecd804-d764-4e58-9c9e-37b279ad8db2" providerId="AD" clId="Web-{BE32BE20-2031-4BD7-A9C3-63218057F612}" dt="2024-01-09T15:55:56.280" v="42" actId="20577"/>
          <ac:spMkLst>
            <pc:docMk/>
            <pc:sldMk cId="2145992446" sldId="336"/>
            <ac:spMk id="3" creationId="{B0A1B94E-49F2-CA7D-4530-83AFADAC2E1B}"/>
          </ac:spMkLst>
        </pc:spChg>
      </pc:sldChg>
      <pc:sldChg chg="modSp modNotes">
        <pc:chgData name="Ricardo Cordeiro" userId="S::ricardo.cordeiro@marionete.co.uk::5aecd804-d764-4e58-9c9e-37b279ad8db2" providerId="AD" clId="Web-{BE32BE20-2031-4BD7-A9C3-63218057F612}" dt="2024-01-09T16:05:09.730" v="66"/>
        <pc:sldMkLst>
          <pc:docMk/>
          <pc:sldMk cId="3250201838" sldId="337"/>
        </pc:sldMkLst>
        <pc:spChg chg="mod">
          <ac:chgData name="Ricardo Cordeiro" userId="S::ricardo.cordeiro@marionete.co.uk::5aecd804-d764-4e58-9c9e-37b279ad8db2" providerId="AD" clId="Web-{BE32BE20-2031-4BD7-A9C3-63218057F612}" dt="2024-01-09T15:56:44.015" v="45" actId="20577"/>
          <ac:spMkLst>
            <pc:docMk/>
            <pc:sldMk cId="3250201838" sldId="337"/>
            <ac:spMk id="3" creationId="{B0A1B94E-49F2-CA7D-4530-83AFADAC2E1B}"/>
          </ac:spMkLst>
        </pc:spChg>
      </pc:sldChg>
      <pc:sldChg chg="del modNotes">
        <pc:chgData name="Ricardo Cordeiro" userId="S::ricardo.cordeiro@marionete.co.uk::5aecd804-d764-4e58-9c9e-37b279ad8db2" providerId="AD" clId="Web-{BE32BE20-2031-4BD7-A9C3-63218057F612}" dt="2024-01-09T16:04:39.745" v="63"/>
        <pc:sldMkLst>
          <pc:docMk/>
          <pc:sldMk cId="4004758911" sldId="338"/>
        </pc:sldMkLst>
      </pc:sldChg>
      <pc:sldChg chg="del modNotes">
        <pc:chgData name="Ricardo Cordeiro" userId="S::ricardo.cordeiro@marionete.co.uk::5aecd804-d764-4e58-9c9e-37b279ad8db2" providerId="AD" clId="Web-{BE32BE20-2031-4BD7-A9C3-63218057F612}" dt="2024-01-09T16:30:44.688" v="223"/>
        <pc:sldMkLst>
          <pc:docMk/>
          <pc:sldMk cId="4155617772" sldId="342"/>
        </pc:sldMkLst>
      </pc:sldChg>
      <pc:sldChg chg="addSp delSp modSp">
        <pc:chgData name="Ricardo Cordeiro" userId="S::ricardo.cordeiro@marionete.co.uk::5aecd804-d764-4e58-9c9e-37b279ad8db2" providerId="AD" clId="Web-{BE32BE20-2031-4BD7-A9C3-63218057F612}" dt="2024-01-09T16:12:54.022" v="171" actId="20577"/>
        <pc:sldMkLst>
          <pc:docMk/>
          <pc:sldMk cId="3431135402" sldId="343"/>
        </pc:sldMkLst>
        <pc:spChg chg="add mod">
          <ac:chgData name="Ricardo Cordeiro" userId="S::ricardo.cordeiro@marionete.co.uk::5aecd804-d764-4e58-9c9e-37b279ad8db2" providerId="AD" clId="Web-{BE32BE20-2031-4BD7-A9C3-63218057F612}" dt="2024-01-09T16:12:54.022" v="171" actId="20577"/>
          <ac:spMkLst>
            <pc:docMk/>
            <pc:sldMk cId="3431135402" sldId="343"/>
            <ac:spMk id="6" creationId="{42191691-96BE-8363-5A7F-27EAFC858BBF}"/>
          </ac:spMkLst>
        </pc:spChg>
        <pc:picChg chg="del">
          <ac:chgData name="Ricardo Cordeiro" userId="S::ricardo.cordeiro@marionete.co.uk::5aecd804-d764-4e58-9c9e-37b279ad8db2" providerId="AD" clId="Web-{BE32BE20-2031-4BD7-A9C3-63218057F612}" dt="2024-01-09T16:09:58.893" v="71"/>
          <ac:picMkLst>
            <pc:docMk/>
            <pc:sldMk cId="3431135402" sldId="343"/>
            <ac:picMk id="16" creationId="{FFBF2224-BF05-43A0-0401-528E9AEDADFA}"/>
          </ac:picMkLst>
        </pc:picChg>
        <pc:picChg chg="del mod">
          <ac:chgData name="Ricardo Cordeiro" userId="S::ricardo.cordeiro@marionete.co.uk::5aecd804-d764-4e58-9c9e-37b279ad8db2" providerId="AD" clId="Web-{BE32BE20-2031-4BD7-A9C3-63218057F612}" dt="2024-01-09T16:12:44.897" v="160"/>
          <ac:picMkLst>
            <pc:docMk/>
            <pc:sldMk cId="3431135402" sldId="343"/>
            <ac:picMk id="17" creationId="{C105E673-B0AB-6236-B0D9-4A7470DBC60F}"/>
          </ac:picMkLst>
        </pc:picChg>
      </pc:sldChg>
      <pc:sldChg chg="del">
        <pc:chgData name="Ricardo Cordeiro" userId="S::ricardo.cordeiro@marionete.co.uk::5aecd804-d764-4e58-9c9e-37b279ad8db2" providerId="AD" clId="Web-{BE32BE20-2031-4BD7-A9C3-63218057F612}" dt="2024-01-09T16:16:27.184" v="192"/>
        <pc:sldMkLst>
          <pc:docMk/>
          <pc:sldMk cId="1674664043" sldId="344"/>
        </pc:sldMkLst>
      </pc:sldChg>
      <pc:sldChg chg="del">
        <pc:chgData name="Ricardo Cordeiro" userId="S::ricardo.cordeiro@marionete.co.uk::5aecd804-d764-4e58-9c9e-37b279ad8db2" providerId="AD" clId="Web-{BE32BE20-2031-4BD7-A9C3-63218057F612}" dt="2024-01-09T16:16:30.012" v="193"/>
        <pc:sldMkLst>
          <pc:docMk/>
          <pc:sldMk cId="1768025731" sldId="345"/>
        </pc:sldMkLst>
      </pc:sldChg>
      <pc:sldChg chg="del">
        <pc:chgData name="Ricardo Cordeiro" userId="S::ricardo.cordeiro@marionete.co.uk::5aecd804-d764-4e58-9c9e-37b279ad8db2" providerId="AD" clId="Web-{BE32BE20-2031-4BD7-A9C3-63218057F612}" dt="2024-01-09T16:19:42.266" v="200"/>
        <pc:sldMkLst>
          <pc:docMk/>
          <pc:sldMk cId="3400225039" sldId="346"/>
        </pc:sldMkLst>
      </pc:sldChg>
      <pc:sldChg chg="modSp">
        <pc:chgData name="Ricardo Cordeiro" userId="S::ricardo.cordeiro@marionete.co.uk::5aecd804-d764-4e58-9c9e-37b279ad8db2" providerId="AD" clId="Web-{BE32BE20-2031-4BD7-A9C3-63218057F612}" dt="2024-01-09T16:15:42.683" v="191"/>
        <pc:sldMkLst>
          <pc:docMk/>
          <pc:sldMk cId="3975882932" sldId="347"/>
        </pc:sldMkLst>
        <pc:graphicFrameChg chg="mod modGraphic">
          <ac:chgData name="Ricardo Cordeiro" userId="S::ricardo.cordeiro@marionete.co.uk::5aecd804-d764-4e58-9c9e-37b279ad8db2" providerId="AD" clId="Web-{BE32BE20-2031-4BD7-A9C3-63218057F612}" dt="2024-01-09T16:15:42.683" v="191"/>
          <ac:graphicFrameMkLst>
            <pc:docMk/>
            <pc:sldMk cId="3975882932" sldId="347"/>
            <ac:graphicFrameMk id="4" creationId="{86C3274A-DC3A-6688-C4A9-59754CF396AB}"/>
          </ac:graphicFrameMkLst>
        </pc:graphicFrameChg>
      </pc:sldChg>
      <pc:sldChg chg="del">
        <pc:chgData name="Ricardo Cordeiro" userId="S::ricardo.cordeiro@marionete.co.uk::5aecd804-d764-4e58-9c9e-37b279ad8db2" providerId="AD" clId="Web-{BE32BE20-2031-4BD7-A9C3-63218057F612}" dt="2024-01-09T16:19:40.360" v="199"/>
        <pc:sldMkLst>
          <pc:docMk/>
          <pc:sldMk cId="1000966776" sldId="348"/>
        </pc:sldMkLst>
      </pc:sldChg>
      <pc:sldChg chg="modSp">
        <pc:chgData name="Ricardo Cordeiro" userId="S::ricardo.cordeiro@marionete.co.uk::5aecd804-d764-4e58-9c9e-37b279ad8db2" providerId="AD" clId="Web-{BE32BE20-2031-4BD7-A9C3-63218057F612}" dt="2024-01-09T16:17:46.639" v="194" actId="20577"/>
        <pc:sldMkLst>
          <pc:docMk/>
          <pc:sldMk cId="3303249859" sldId="349"/>
        </pc:sldMkLst>
        <pc:spChg chg="mod">
          <ac:chgData name="Ricardo Cordeiro" userId="S::ricardo.cordeiro@marionete.co.uk::5aecd804-d764-4e58-9c9e-37b279ad8db2" providerId="AD" clId="Web-{BE32BE20-2031-4BD7-A9C3-63218057F612}" dt="2024-01-09T16:17:46.639" v="194" actId="20577"/>
          <ac:spMkLst>
            <pc:docMk/>
            <pc:sldMk cId="3303249859" sldId="349"/>
            <ac:spMk id="7" creationId="{81B70DC3-D420-8470-26D9-1DDBFF074439}"/>
          </ac:spMkLst>
        </pc:spChg>
      </pc:sldChg>
      <pc:sldChg chg="del">
        <pc:chgData name="Ricardo Cordeiro" userId="S::ricardo.cordeiro@marionete.co.uk::5aecd804-d764-4e58-9c9e-37b279ad8db2" providerId="AD" clId="Web-{BE32BE20-2031-4BD7-A9C3-63218057F612}" dt="2024-01-09T16:19:29.016" v="195"/>
        <pc:sldMkLst>
          <pc:docMk/>
          <pc:sldMk cId="2744215810" sldId="350"/>
        </pc:sldMkLst>
      </pc:sldChg>
      <pc:sldChg chg="del">
        <pc:chgData name="Ricardo Cordeiro" userId="S::ricardo.cordeiro@marionete.co.uk::5aecd804-d764-4e58-9c9e-37b279ad8db2" providerId="AD" clId="Web-{BE32BE20-2031-4BD7-A9C3-63218057F612}" dt="2024-01-09T16:19:31.454" v="196"/>
        <pc:sldMkLst>
          <pc:docMk/>
          <pc:sldMk cId="1539097342" sldId="351"/>
        </pc:sldMkLst>
      </pc:sldChg>
      <pc:sldChg chg="del">
        <pc:chgData name="Ricardo Cordeiro" userId="S::ricardo.cordeiro@marionete.co.uk::5aecd804-d764-4e58-9c9e-37b279ad8db2" providerId="AD" clId="Web-{BE32BE20-2031-4BD7-A9C3-63218057F612}" dt="2024-01-09T16:19:34.516" v="197"/>
        <pc:sldMkLst>
          <pc:docMk/>
          <pc:sldMk cId="2223630472" sldId="352"/>
        </pc:sldMkLst>
      </pc:sldChg>
      <pc:sldChg chg="del">
        <pc:chgData name="Ricardo Cordeiro" userId="S::ricardo.cordeiro@marionete.co.uk::5aecd804-d764-4e58-9c9e-37b279ad8db2" providerId="AD" clId="Web-{BE32BE20-2031-4BD7-A9C3-63218057F612}" dt="2024-01-09T16:21:50.035" v="202"/>
        <pc:sldMkLst>
          <pc:docMk/>
          <pc:sldMk cId="4056175314" sldId="354"/>
        </pc:sldMkLst>
      </pc:sldChg>
      <pc:sldChg chg="del">
        <pc:chgData name="Ricardo Cordeiro" userId="S::ricardo.cordeiro@marionete.co.uk::5aecd804-d764-4e58-9c9e-37b279ad8db2" providerId="AD" clId="Web-{BE32BE20-2031-4BD7-A9C3-63218057F612}" dt="2024-01-09T16:19:36.485" v="198"/>
        <pc:sldMkLst>
          <pc:docMk/>
          <pc:sldMk cId="2685346933" sldId="355"/>
        </pc:sldMkLst>
      </pc:sldChg>
      <pc:sldChg chg="del ord">
        <pc:chgData name="Ricardo Cordeiro" userId="S::ricardo.cordeiro@marionete.co.uk::5aecd804-d764-4e58-9c9e-37b279ad8db2" providerId="AD" clId="Web-{BE32BE20-2031-4BD7-A9C3-63218057F612}" dt="2024-01-09T16:30:22.547" v="222"/>
        <pc:sldMkLst>
          <pc:docMk/>
          <pc:sldMk cId="213219256" sldId="357"/>
        </pc:sldMkLst>
      </pc:sldChg>
      <pc:sldChg chg="modNotes">
        <pc:chgData name="Ricardo Cordeiro" userId="S::ricardo.cordeiro@marionete.co.uk::5aecd804-d764-4e58-9c9e-37b279ad8db2" providerId="AD" clId="Web-{BE32BE20-2031-4BD7-A9C3-63218057F612}" dt="2024-01-09T15:55:32.607" v="40"/>
        <pc:sldMkLst>
          <pc:docMk/>
          <pc:sldMk cId="3201872378" sldId="358"/>
        </pc:sldMkLst>
      </pc:sldChg>
      <pc:sldChg chg="del">
        <pc:chgData name="Ricardo Cordeiro" userId="S::ricardo.cordeiro@marionete.co.uk::5aecd804-d764-4e58-9c9e-37b279ad8db2" providerId="AD" clId="Web-{BE32BE20-2031-4BD7-A9C3-63218057F612}" dt="2024-01-09T16:04:43.495" v="64"/>
        <pc:sldMkLst>
          <pc:docMk/>
          <pc:sldMk cId="1715797718" sldId="359"/>
        </pc:sldMkLst>
      </pc:sldChg>
      <pc:sldChg chg="modSp add replId modNotes">
        <pc:chgData name="Ricardo Cordeiro" userId="S::ricardo.cordeiro@marionete.co.uk::5aecd804-d764-4e58-9c9e-37b279ad8db2" providerId="AD" clId="Web-{BE32BE20-2031-4BD7-A9C3-63218057F612}" dt="2024-01-09T16:24:58.149" v="221"/>
        <pc:sldMkLst>
          <pc:docMk/>
          <pc:sldMk cId="1133235069" sldId="360"/>
        </pc:sldMkLst>
        <pc:spChg chg="mod">
          <ac:chgData name="Ricardo Cordeiro" userId="S::ricardo.cordeiro@marionete.co.uk::5aecd804-d764-4e58-9c9e-37b279ad8db2" providerId="AD" clId="Web-{BE32BE20-2031-4BD7-A9C3-63218057F612}" dt="2024-01-09T16:24:08.569" v="220" actId="1076"/>
          <ac:spMkLst>
            <pc:docMk/>
            <pc:sldMk cId="1133235069" sldId="360"/>
            <ac:spMk id="3" creationId="{5B89B32D-2F4D-9EEC-C17B-6D75B44F21B2}"/>
          </ac:spMkLst>
        </pc:spChg>
      </pc:sldChg>
      <pc:sldChg chg="del">
        <pc:chgData name="Ricardo Cordeiro" userId="S::ricardo.cordeiro@marionete.co.uk::5aecd804-d764-4e58-9c9e-37b279ad8db2" providerId="AD" clId="Web-{BE32BE20-2031-4BD7-A9C3-63218057F612}" dt="2024-01-09T16:20:43.221" v="201"/>
        <pc:sldMkLst>
          <pc:docMk/>
          <pc:sldMk cId="2533173678" sldId="360"/>
        </pc:sldMkLst>
      </pc:sldChg>
    </pc:docChg>
  </pc:docChgLst>
  <pc:docChgLst>
    <pc:chgData name="Ricardo Cordeiro" userId="S::ricardo.cordeiro@marionete.co.uk::5aecd804-d764-4e58-9c9e-37b279ad8db2" providerId="AD" clId="Web-{59DA33C8-29BF-4628-BA73-72C4AE83E0EF}"/>
    <pc:docChg chg="addSld modSld">
      <pc:chgData name="Ricardo Cordeiro" userId="S::ricardo.cordeiro@marionete.co.uk::5aecd804-d764-4e58-9c9e-37b279ad8db2" providerId="AD" clId="Web-{59DA33C8-29BF-4628-BA73-72C4AE83E0EF}" dt="2024-01-08T09:51:42.492" v="182"/>
      <pc:docMkLst>
        <pc:docMk/>
      </pc:docMkLst>
      <pc:sldChg chg="modSp">
        <pc:chgData name="Ricardo Cordeiro" userId="S::ricardo.cordeiro@marionete.co.uk::5aecd804-d764-4e58-9c9e-37b279ad8db2" providerId="AD" clId="Web-{59DA33C8-29BF-4628-BA73-72C4AE83E0EF}" dt="2024-01-08T09:19:45.909" v="2" actId="20577"/>
        <pc:sldMkLst>
          <pc:docMk/>
          <pc:sldMk cId="65734316" sldId="341"/>
        </pc:sldMkLst>
        <pc:spChg chg="mod">
          <ac:chgData name="Ricardo Cordeiro" userId="S::ricardo.cordeiro@marionete.co.uk::5aecd804-d764-4e58-9c9e-37b279ad8db2" providerId="AD" clId="Web-{59DA33C8-29BF-4628-BA73-72C4AE83E0EF}" dt="2024-01-08T09:19:45.909" v="2" actId="20577"/>
          <ac:spMkLst>
            <pc:docMk/>
            <pc:sldMk cId="65734316" sldId="341"/>
            <ac:spMk id="3" creationId="{B0A1B94E-49F2-CA7D-4530-83AFADAC2E1B}"/>
          </ac:spMkLst>
        </pc:spChg>
      </pc:sldChg>
      <pc:sldChg chg="modSp">
        <pc:chgData name="Ricardo Cordeiro" userId="S::ricardo.cordeiro@marionete.co.uk::5aecd804-d764-4e58-9c9e-37b279ad8db2" providerId="AD" clId="Web-{59DA33C8-29BF-4628-BA73-72C4AE83E0EF}" dt="2024-01-08T09:49:27.942" v="180" actId="1076"/>
        <pc:sldMkLst>
          <pc:docMk/>
          <pc:sldMk cId="3431135402" sldId="343"/>
        </pc:sldMkLst>
        <pc:picChg chg="mod">
          <ac:chgData name="Ricardo Cordeiro" userId="S::ricardo.cordeiro@marionete.co.uk::5aecd804-d764-4e58-9c9e-37b279ad8db2" providerId="AD" clId="Web-{59DA33C8-29BF-4628-BA73-72C4AE83E0EF}" dt="2024-01-08T09:49:06.144" v="178" actId="14100"/>
          <ac:picMkLst>
            <pc:docMk/>
            <pc:sldMk cId="3431135402" sldId="343"/>
            <ac:picMk id="16" creationId="{FFBF2224-BF05-43A0-0401-528E9AEDADFA}"/>
          </ac:picMkLst>
        </pc:picChg>
        <pc:picChg chg="mod">
          <ac:chgData name="Ricardo Cordeiro" userId="S::ricardo.cordeiro@marionete.co.uk::5aecd804-d764-4e58-9c9e-37b279ad8db2" providerId="AD" clId="Web-{59DA33C8-29BF-4628-BA73-72C4AE83E0EF}" dt="2024-01-08T09:49:27.942" v="180" actId="1076"/>
          <ac:picMkLst>
            <pc:docMk/>
            <pc:sldMk cId="3431135402" sldId="343"/>
            <ac:picMk id="17" creationId="{C105E673-B0AB-6236-B0D9-4A7470DBC60F}"/>
          </ac:picMkLst>
        </pc:picChg>
      </pc:sldChg>
      <pc:sldChg chg="addSp delSp modSp addAnim delAnim modNotes">
        <pc:chgData name="Ricardo Cordeiro" userId="S::ricardo.cordeiro@marionete.co.uk::5aecd804-d764-4e58-9c9e-37b279ad8db2" providerId="AD" clId="Web-{59DA33C8-29BF-4628-BA73-72C4AE83E0EF}" dt="2024-01-08T09:25:39.950" v="93"/>
        <pc:sldMkLst>
          <pc:docMk/>
          <pc:sldMk cId="1674664043" sldId="344"/>
        </pc:sldMkLst>
        <pc:spChg chg="mod">
          <ac:chgData name="Ricardo Cordeiro" userId="S::ricardo.cordeiro@marionete.co.uk::5aecd804-d764-4e58-9c9e-37b279ad8db2" providerId="AD" clId="Web-{59DA33C8-29BF-4628-BA73-72C4AE83E0EF}" dt="2024-01-08T09:20:19.457" v="5" actId="20577"/>
          <ac:spMkLst>
            <pc:docMk/>
            <pc:sldMk cId="1674664043" sldId="344"/>
            <ac:spMk id="3" creationId="{D24A1267-A46B-14CD-F86D-887A6315D497}"/>
          </ac:spMkLst>
        </pc:spChg>
        <pc:spChg chg="del">
          <ac:chgData name="Ricardo Cordeiro" userId="S::ricardo.cordeiro@marionete.co.uk::5aecd804-d764-4e58-9c9e-37b279ad8db2" providerId="AD" clId="Web-{59DA33C8-29BF-4628-BA73-72C4AE83E0EF}" dt="2024-01-08T09:20:25.363" v="6"/>
          <ac:spMkLst>
            <pc:docMk/>
            <pc:sldMk cId="1674664043" sldId="344"/>
            <ac:spMk id="6" creationId="{C06D39CF-400B-A052-E6EC-0CD55F0F2D7C}"/>
          </ac:spMkLst>
        </pc:spChg>
        <pc:spChg chg="add mod">
          <ac:chgData name="Ricardo Cordeiro" userId="S::ricardo.cordeiro@marionete.co.uk::5aecd804-d764-4e58-9c9e-37b279ad8db2" providerId="AD" clId="Web-{59DA33C8-29BF-4628-BA73-72C4AE83E0EF}" dt="2024-01-08T09:23:05.696" v="38" actId="14100"/>
          <ac:spMkLst>
            <pc:docMk/>
            <pc:sldMk cId="1674664043" sldId="344"/>
            <ac:spMk id="8" creationId="{7937C55C-B73A-EC10-5E34-5FE6AEC94458}"/>
          </ac:spMkLst>
        </pc:spChg>
        <pc:spChg chg="add mod">
          <ac:chgData name="Ricardo Cordeiro" userId="S::ricardo.cordeiro@marionete.co.uk::5aecd804-d764-4e58-9c9e-37b279ad8db2" providerId="AD" clId="Web-{59DA33C8-29BF-4628-BA73-72C4AE83E0EF}" dt="2024-01-08T09:24:25.386" v="68" actId="20577"/>
          <ac:spMkLst>
            <pc:docMk/>
            <pc:sldMk cId="1674664043" sldId="344"/>
            <ac:spMk id="10" creationId="{3EE07512-A4B6-C9D8-B4FE-B3E3BBCA9B4B}"/>
          </ac:spMkLst>
        </pc:spChg>
        <pc:spChg chg="add mod">
          <ac:chgData name="Ricardo Cordeiro" userId="S::ricardo.cordeiro@marionete.co.uk::5aecd804-d764-4e58-9c9e-37b279ad8db2" providerId="AD" clId="Web-{59DA33C8-29BF-4628-BA73-72C4AE83E0EF}" dt="2024-01-08T09:24:32.652" v="82" actId="20577"/>
          <ac:spMkLst>
            <pc:docMk/>
            <pc:sldMk cId="1674664043" sldId="344"/>
            <ac:spMk id="14" creationId="{6B22C108-137A-EA07-FFD0-E41553837BB7}"/>
          </ac:spMkLst>
        </pc:spChg>
        <pc:picChg chg="add del mod">
          <ac:chgData name="Ricardo Cordeiro" userId="S::ricardo.cordeiro@marionete.co.uk::5aecd804-d764-4e58-9c9e-37b279ad8db2" providerId="AD" clId="Web-{59DA33C8-29BF-4628-BA73-72C4AE83E0EF}" dt="2024-01-08T09:22:04.413" v="15"/>
          <ac:picMkLst>
            <pc:docMk/>
            <pc:sldMk cId="1674664043" sldId="344"/>
            <ac:picMk id="4" creationId="{F3AB22F9-D1BF-5965-DC02-87E9CE8CCAFE}"/>
          </ac:picMkLst>
        </pc:picChg>
        <pc:picChg chg="add del mod">
          <ac:chgData name="Ricardo Cordeiro" userId="S::ricardo.cordeiro@marionete.co.uk::5aecd804-d764-4e58-9c9e-37b279ad8db2" providerId="AD" clId="Web-{59DA33C8-29BF-4628-BA73-72C4AE83E0EF}" dt="2024-01-08T09:23:12.743" v="40"/>
          <ac:picMkLst>
            <pc:docMk/>
            <pc:sldMk cId="1674664043" sldId="344"/>
            <ac:picMk id="11" creationId="{C216CF3B-1DFD-6146-190B-C1EA40BBD17E}"/>
          </ac:picMkLst>
        </pc:picChg>
        <pc:picChg chg="add del mod">
          <ac:chgData name="Ricardo Cordeiro" userId="S::ricardo.cordeiro@marionete.co.uk::5aecd804-d764-4e58-9c9e-37b279ad8db2" providerId="AD" clId="Web-{59DA33C8-29BF-4628-BA73-72C4AE83E0EF}" dt="2024-01-08T09:23:21.509" v="42"/>
          <ac:picMkLst>
            <pc:docMk/>
            <pc:sldMk cId="1674664043" sldId="344"/>
            <ac:picMk id="12" creationId="{461C1A7E-49CB-1ACC-11D3-147DD09BD629}"/>
          </ac:picMkLst>
        </pc:picChg>
      </pc:sldChg>
      <pc:sldChg chg="modSp add replId modNotes">
        <pc:chgData name="Ricardo Cordeiro" userId="S::ricardo.cordeiro@marionete.co.uk::5aecd804-d764-4e58-9c9e-37b279ad8db2" providerId="AD" clId="Web-{59DA33C8-29BF-4628-BA73-72C4AE83E0EF}" dt="2024-01-08T09:27:22.969" v="168" actId="20577"/>
        <pc:sldMkLst>
          <pc:docMk/>
          <pc:sldMk cId="1768025731" sldId="345"/>
        </pc:sldMkLst>
        <pc:spChg chg="mod">
          <ac:chgData name="Ricardo Cordeiro" userId="S::ricardo.cordeiro@marionete.co.uk::5aecd804-d764-4e58-9c9e-37b279ad8db2" providerId="AD" clId="Web-{59DA33C8-29BF-4628-BA73-72C4AE83E0EF}" dt="2024-01-08T09:27:22.969" v="168" actId="20577"/>
          <ac:spMkLst>
            <pc:docMk/>
            <pc:sldMk cId="1768025731" sldId="345"/>
            <ac:spMk id="8" creationId="{8B824862-5493-E54C-E53F-4B5A69B9E963}"/>
          </ac:spMkLst>
        </pc:spChg>
        <pc:spChg chg="mod">
          <ac:chgData name="Ricardo Cordeiro" userId="S::ricardo.cordeiro@marionete.co.uk::5aecd804-d764-4e58-9c9e-37b279ad8db2" providerId="AD" clId="Web-{59DA33C8-29BF-4628-BA73-72C4AE83E0EF}" dt="2024-01-08T09:26:26.514" v="106" actId="20577"/>
          <ac:spMkLst>
            <pc:docMk/>
            <pc:sldMk cId="1768025731" sldId="345"/>
            <ac:spMk id="10" creationId="{92B6EB0F-B872-2061-DD28-12AC3FDF7455}"/>
          </ac:spMkLst>
        </pc:spChg>
        <pc:spChg chg="mod">
          <ac:chgData name="Ricardo Cordeiro" userId="S::ricardo.cordeiro@marionete.co.uk::5aecd804-d764-4e58-9c9e-37b279ad8db2" providerId="AD" clId="Web-{59DA33C8-29BF-4628-BA73-72C4AE83E0EF}" dt="2024-01-08T09:26:52.390" v="132" actId="20577"/>
          <ac:spMkLst>
            <pc:docMk/>
            <pc:sldMk cId="1768025731" sldId="345"/>
            <ac:spMk id="14" creationId="{499FF239-50E5-41F3-43C4-82D59FC957E8}"/>
          </ac:spMkLst>
        </pc:spChg>
      </pc:sldChg>
      <pc:sldChg chg="delSp modSp add replId delAnim modNotes">
        <pc:chgData name="Ricardo Cordeiro" userId="S::ricardo.cordeiro@marionete.co.uk::5aecd804-d764-4e58-9c9e-37b279ad8db2" providerId="AD" clId="Web-{59DA33C8-29BF-4628-BA73-72C4AE83E0EF}" dt="2024-01-08T09:51:42.492" v="182"/>
        <pc:sldMkLst>
          <pc:docMk/>
          <pc:sldMk cId="3400225039" sldId="346"/>
        </pc:sldMkLst>
        <pc:spChg chg="mod">
          <ac:chgData name="Ricardo Cordeiro" userId="S::ricardo.cordeiro@marionete.co.uk::5aecd804-d764-4e58-9c9e-37b279ad8db2" providerId="AD" clId="Web-{59DA33C8-29BF-4628-BA73-72C4AE83E0EF}" dt="2024-01-08T09:28:22.987" v="174" actId="20577"/>
          <ac:spMkLst>
            <pc:docMk/>
            <pc:sldMk cId="3400225039" sldId="346"/>
            <ac:spMk id="3" creationId="{E75E356E-3B38-E7D3-3721-652D1EA3C8F9}"/>
          </ac:spMkLst>
        </pc:spChg>
        <pc:spChg chg="del">
          <ac:chgData name="Ricardo Cordeiro" userId="S::ricardo.cordeiro@marionete.co.uk::5aecd804-d764-4e58-9c9e-37b279ad8db2" providerId="AD" clId="Web-{59DA33C8-29BF-4628-BA73-72C4AE83E0EF}" dt="2024-01-08T09:28:18.924" v="172"/>
          <ac:spMkLst>
            <pc:docMk/>
            <pc:sldMk cId="3400225039" sldId="346"/>
            <ac:spMk id="8" creationId="{029BC75E-8BEB-0DDF-7333-3F87791F5EC7}"/>
          </ac:spMkLst>
        </pc:spChg>
        <pc:spChg chg="del">
          <ac:chgData name="Ricardo Cordeiro" userId="S::ricardo.cordeiro@marionete.co.uk::5aecd804-d764-4e58-9c9e-37b279ad8db2" providerId="AD" clId="Web-{59DA33C8-29BF-4628-BA73-72C4AE83E0EF}" dt="2024-01-08T09:28:18.924" v="171"/>
          <ac:spMkLst>
            <pc:docMk/>
            <pc:sldMk cId="3400225039" sldId="346"/>
            <ac:spMk id="10" creationId="{E005FB52-1B54-9AD4-2AED-47AD9A37B15C}"/>
          </ac:spMkLst>
        </pc:spChg>
        <pc:spChg chg="del">
          <ac:chgData name="Ricardo Cordeiro" userId="S::ricardo.cordeiro@marionete.co.uk::5aecd804-d764-4e58-9c9e-37b279ad8db2" providerId="AD" clId="Web-{59DA33C8-29BF-4628-BA73-72C4AE83E0EF}" dt="2024-01-08T09:28:18.924" v="170"/>
          <ac:spMkLst>
            <pc:docMk/>
            <pc:sldMk cId="3400225039" sldId="346"/>
            <ac:spMk id="14" creationId="{BC5293BD-6563-6BA1-3D52-DA287B4EA7BE}"/>
          </ac:spMkLst>
        </pc:spChg>
        <pc:spChg chg="mod">
          <ac:chgData name="Ricardo Cordeiro" userId="S::ricardo.cordeiro@marionete.co.uk::5aecd804-d764-4e58-9c9e-37b279ad8db2" providerId="AD" clId="Web-{59DA33C8-29BF-4628-BA73-72C4AE83E0EF}" dt="2024-01-08T09:28:36.799" v="176" actId="20577"/>
          <ac:spMkLst>
            <pc:docMk/>
            <pc:sldMk cId="3400225039" sldId="346"/>
            <ac:spMk id="66562" creationId="{3DC98DEA-4985-A91D-7BF5-49357FFF6A96}"/>
          </ac:spMkLst>
        </pc:spChg>
      </pc:sldChg>
    </pc:docChg>
  </pc:docChgLst>
  <pc:docChgLst>
    <pc:chgData name="Ricardo Cordeiro" userId="S::ricardo.cordeiro@marionete.co.uk::5aecd804-d764-4e58-9c9e-37b279ad8db2" providerId="AD" clId="Web-{54787B02-433D-4802-8678-3404CF8B415E}"/>
    <pc:docChg chg="modSld">
      <pc:chgData name="Ricardo Cordeiro" userId="S::ricardo.cordeiro@marionete.co.uk::5aecd804-d764-4e58-9c9e-37b279ad8db2" providerId="AD" clId="Web-{54787B02-433D-4802-8678-3404CF8B415E}" dt="2024-01-09T15:45:18.340" v="6" actId="14100"/>
      <pc:docMkLst>
        <pc:docMk/>
      </pc:docMkLst>
      <pc:sldChg chg="modSp">
        <pc:chgData name="Ricardo Cordeiro" userId="S::ricardo.cordeiro@marionete.co.uk::5aecd804-d764-4e58-9c9e-37b279ad8db2" providerId="AD" clId="Web-{54787B02-433D-4802-8678-3404CF8B415E}" dt="2024-01-09T15:45:18.340" v="6" actId="14100"/>
        <pc:sldMkLst>
          <pc:docMk/>
          <pc:sldMk cId="0" sldId="327"/>
        </pc:sldMkLst>
        <pc:spChg chg="mod">
          <ac:chgData name="Ricardo Cordeiro" userId="S::ricardo.cordeiro@marionete.co.uk::5aecd804-d764-4e58-9c9e-37b279ad8db2" providerId="AD" clId="Web-{54787B02-433D-4802-8678-3404CF8B415E}" dt="2024-01-09T15:45:18.340" v="6" actId="14100"/>
          <ac:spMkLst>
            <pc:docMk/>
            <pc:sldMk cId="0" sldId="327"/>
            <ac:spMk id="4" creationId="{26874D27-AF85-9269-A4A1-52743C99343E}"/>
          </ac:spMkLst>
        </pc:spChg>
      </pc:sldChg>
    </pc:docChg>
  </pc:docChgLst>
  <pc:docChgLst>
    <pc:chgData name="Ricardo Cordeiro" userId="S::ricardo.cordeiro@marionete.co.uk::5aecd804-d764-4e58-9c9e-37b279ad8db2" providerId="AD" clId="Web-{C519B4AE-44AB-47F2-9648-F9FB515B2A61}"/>
    <pc:docChg chg="modSld">
      <pc:chgData name="Ricardo Cordeiro" userId="S::ricardo.cordeiro@marionete.co.uk::5aecd804-d764-4e58-9c9e-37b279ad8db2" providerId="AD" clId="Web-{C519B4AE-44AB-47F2-9648-F9FB515B2A61}" dt="2024-01-10T03:03:36.073" v="263" actId="1076"/>
      <pc:docMkLst>
        <pc:docMk/>
      </pc:docMkLst>
      <pc:sldChg chg="addSp delSp modSp addAnim delAnim">
        <pc:chgData name="Ricardo Cordeiro" userId="S::ricardo.cordeiro@marionete.co.uk::5aecd804-d764-4e58-9c9e-37b279ad8db2" providerId="AD" clId="Web-{C519B4AE-44AB-47F2-9648-F9FB515B2A61}" dt="2024-01-10T03:03:36.073" v="263" actId="1076"/>
        <pc:sldMkLst>
          <pc:docMk/>
          <pc:sldMk cId="1133235069" sldId="360"/>
        </pc:sldMkLst>
        <pc:spChg chg="add mod">
          <ac:chgData name="Ricardo Cordeiro" userId="S::ricardo.cordeiro@marionete.co.uk::5aecd804-d764-4e58-9c9e-37b279ad8db2" providerId="AD" clId="Web-{C519B4AE-44AB-47F2-9648-F9FB515B2A61}" dt="2024-01-10T03:03:36.073" v="263" actId="1076"/>
          <ac:spMkLst>
            <pc:docMk/>
            <pc:sldMk cId="1133235069" sldId="360"/>
            <ac:spMk id="6" creationId="{A24C706F-ABB5-FFAD-4ABA-4C5287547643}"/>
          </ac:spMkLst>
        </pc:spChg>
        <pc:spChg chg="del">
          <ac:chgData name="Ricardo Cordeiro" userId="S::ricardo.cordeiro@marionete.co.uk::5aecd804-d764-4e58-9c9e-37b279ad8db2" providerId="AD" clId="Web-{C519B4AE-44AB-47F2-9648-F9FB515B2A61}" dt="2024-01-10T02:53:17.676" v="114"/>
          <ac:spMkLst>
            <pc:docMk/>
            <pc:sldMk cId="1133235069" sldId="360"/>
            <ac:spMk id="7" creationId="{48B83FD9-1E40-5FA0-D882-C714CF6C5716}"/>
          </ac:spMkLst>
        </pc:spChg>
      </pc:sldChg>
    </pc:docChg>
  </pc:docChgLst>
  <pc:docChgLst>
    <pc:chgData name="Ricardo Cordeiro" userId="S::ricardo.cordeiro@marionete.co.uk::5aecd804-d764-4e58-9c9e-37b279ad8db2" providerId="AD" clId="Web-{28C72194-7E73-4FFC-99E9-688226635814}"/>
    <pc:docChg chg="modSld">
      <pc:chgData name="Ricardo Cordeiro" userId="S::ricardo.cordeiro@marionete.co.uk::5aecd804-d764-4e58-9c9e-37b279ad8db2" providerId="AD" clId="Web-{28C72194-7E73-4FFC-99E9-688226635814}" dt="2024-01-09T08:48:30.039" v="0"/>
      <pc:docMkLst>
        <pc:docMk/>
      </pc:docMkLst>
      <pc:sldChg chg="modNotes">
        <pc:chgData name="Ricardo Cordeiro" userId="S::ricardo.cordeiro@marionete.co.uk::5aecd804-d764-4e58-9c9e-37b279ad8db2" providerId="AD" clId="Web-{28C72194-7E73-4FFC-99E9-688226635814}" dt="2024-01-09T08:48:30.039" v="0"/>
        <pc:sldMkLst>
          <pc:docMk/>
          <pc:sldMk cId="4056175314" sldId="354"/>
        </pc:sldMkLst>
      </pc:sldChg>
    </pc:docChg>
  </pc:docChgLst>
  <pc:docChgLst>
    <pc:chgData name="Ricardo Cordeiro" userId="S::ricardo.cordeiro@marionete.co.uk::5aecd804-d764-4e58-9c9e-37b279ad8db2" providerId="AD" clId="Web-{8CA1D729-ADDA-4B74-A05A-C267C1F31D81}"/>
    <pc:docChg chg="delSld">
      <pc:chgData name="Ricardo Cordeiro" userId="S::ricardo.cordeiro@marionete.co.uk::5aecd804-d764-4e58-9c9e-37b279ad8db2" providerId="AD" clId="Web-{8CA1D729-ADDA-4B74-A05A-C267C1F31D81}" dt="2024-01-05T10:16:04.906" v="3"/>
      <pc:docMkLst>
        <pc:docMk/>
      </pc:docMkLst>
      <pc:sldChg chg="del">
        <pc:chgData name="Ricardo Cordeiro" userId="S::ricardo.cordeiro@marionete.co.uk::5aecd804-d764-4e58-9c9e-37b279ad8db2" providerId="AD" clId="Web-{8CA1D729-ADDA-4B74-A05A-C267C1F31D81}" dt="2024-01-05T10:16:02.422" v="2"/>
        <pc:sldMkLst>
          <pc:docMk/>
          <pc:sldMk cId="2384039840" sldId="329"/>
        </pc:sldMkLst>
      </pc:sldChg>
      <pc:sldChg chg="del">
        <pc:chgData name="Ricardo Cordeiro" userId="S::ricardo.cordeiro@marionete.co.uk::5aecd804-d764-4e58-9c9e-37b279ad8db2" providerId="AD" clId="Web-{8CA1D729-ADDA-4B74-A05A-C267C1F31D81}" dt="2024-01-05T10:15:55.922" v="0"/>
        <pc:sldMkLst>
          <pc:docMk/>
          <pc:sldMk cId="381534062" sldId="332"/>
        </pc:sldMkLst>
      </pc:sldChg>
      <pc:sldChg chg="del">
        <pc:chgData name="Ricardo Cordeiro" userId="S::ricardo.cordeiro@marionete.co.uk::5aecd804-d764-4e58-9c9e-37b279ad8db2" providerId="AD" clId="Web-{8CA1D729-ADDA-4B74-A05A-C267C1F31D81}" dt="2024-01-05T10:16:04.906" v="3"/>
        <pc:sldMkLst>
          <pc:docMk/>
          <pc:sldMk cId="2563442059" sldId="333"/>
        </pc:sldMkLst>
      </pc:sldChg>
      <pc:sldChg chg="del">
        <pc:chgData name="Ricardo Cordeiro" userId="S::ricardo.cordeiro@marionete.co.uk::5aecd804-d764-4e58-9c9e-37b279ad8db2" providerId="AD" clId="Web-{8CA1D729-ADDA-4B74-A05A-C267C1F31D81}" dt="2024-01-05T10:15:59.312" v="1"/>
        <pc:sldMkLst>
          <pc:docMk/>
          <pc:sldMk cId="3826123151" sldId="334"/>
        </pc:sldMkLst>
      </pc:sldChg>
    </pc:docChg>
  </pc:docChgLst>
  <pc:docChgLst>
    <pc:chgData name="Ricardo Cordeiro" userId="S::ricardo.cordeiro@marionete.co.uk::5aecd804-d764-4e58-9c9e-37b279ad8db2" providerId="AD" clId="Web-{362D03F4-847B-4885-B922-3420BDB02ABE}"/>
    <pc:docChg chg="modSld">
      <pc:chgData name="Ricardo Cordeiro" userId="S::ricardo.cordeiro@marionete.co.uk::5aecd804-d764-4e58-9c9e-37b279ad8db2" providerId="AD" clId="Web-{362D03F4-847B-4885-B922-3420BDB02ABE}" dt="2024-01-11T00:13:39.546" v="270"/>
      <pc:docMkLst>
        <pc:docMk/>
      </pc:docMkLst>
      <pc:sldChg chg="modNotes">
        <pc:chgData name="Ricardo Cordeiro" userId="S::ricardo.cordeiro@marionete.co.uk::5aecd804-d764-4e58-9c9e-37b279ad8db2" providerId="AD" clId="Web-{362D03F4-847B-4885-B922-3420BDB02ABE}" dt="2024-01-10T23:38:28.973" v="5"/>
        <pc:sldMkLst>
          <pc:docMk/>
          <pc:sldMk cId="0" sldId="327"/>
        </pc:sldMkLst>
      </pc:sldChg>
      <pc:sldChg chg="modNotes">
        <pc:chgData name="Ricardo Cordeiro" userId="S::ricardo.cordeiro@marionete.co.uk::5aecd804-d764-4e58-9c9e-37b279ad8db2" providerId="AD" clId="Web-{362D03F4-847B-4885-B922-3420BDB02ABE}" dt="2024-01-10T23:43:53.782" v="43"/>
        <pc:sldMkLst>
          <pc:docMk/>
          <pc:sldMk cId="2145992446" sldId="336"/>
        </pc:sldMkLst>
      </pc:sldChg>
      <pc:sldChg chg="modNotes">
        <pc:chgData name="Ricardo Cordeiro" userId="S::ricardo.cordeiro@marionete.co.uk::5aecd804-d764-4e58-9c9e-37b279ad8db2" providerId="AD" clId="Web-{362D03F4-847B-4885-B922-3420BDB02ABE}" dt="2024-01-11T00:13:39.546" v="270"/>
        <pc:sldMkLst>
          <pc:docMk/>
          <pc:sldMk cId="3250201838" sldId="337"/>
        </pc:sldMkLst>
      </pc:sldChg>
      <pc:sldChg chg="modNotes">
        <pc:chgData name="Ricardo Cordeiro" userId="S::ricardo.cordeiro@marionete.co.uk::5aecd804-d764-4e58-9c9e-37b279ad8db2" providerId="AD" clId="Web-{362D03F4-847B-4885-B922-3420BDB02ABE}" dt="2024-01-10T23:47:34.134" v="45"/>
        <pc:sldMkLst>
          <pc:docMk/>
          <pc:sldMk cId="1399505845" sldId="339"/>
        </pc:sldMkLst>
      </pc:sldChg>
      <pc:sldChg chg="modNotes">
        <pc:chgData name="Ricardo Cordeiro" userId="S::ricardo.cordeiro@marionete.co.uk::5aecd804-d764-4e58-9c9e-37b279ad8db2" providerId="AD" clId="Web-{362D03F4-847B-4885-B922-3420BDB02ABE}" dt="2024-01-10T23:48:49.266" v="78"/>
        <pc:sldMkLst>
          <pc:docMk/>
          <pc:sldMk cId="3431135402" sldId="343"/>
        </pc:sldMkLst>
      </pc:sldChg>
      <pc:sldChg chg="modNotes">
        <pc:chgData name="Ricardo Cordeiro" userId="S::ricardo.cordeiro@marionete.co.uk::5aecd804-d764-4e58-9c9e-37b279ad8db2" providerId="AD" clId="Web-{362D03F4-847B-4885-B922-3420BDB02ABE}" dt="2024-01-10T23:58:57.757" v="200"/>
        <pc:sldMkLst>
          <pc:docMk/>
          <pc:sldMk cId="3975882932" sldId="347"/>
        </pc:sldMkLst>
      </pc:sldChg>
      <pc:sldChg chg="modNotes">
        <pc:chgData name="Ricardo Cordeiro" userId="S::ricardo.cordeiro@marionete.co.uk::5aecd804-d764-4e58-9c9e-37b279ad8db2" providerId="AD" clId="Web-{362D03F4-847B-4885-B922-3420BDB02ABE}" dt="2024-01-10T23:41:42.871" v="24"/>
        <pc:sldMkLst>
          <pc:docMk/>
          <pc:sldMk cId="3201872378" sldId="358"/>
        </pc:sldMkLst>
      </pc:sldChg>
      <pc:sldChg chg="modNotes">
        <pc:chgData name="Ricardo Cordeiro" userId="S::ricardo.cordeiro@marionete.co.uk::5aecd804-d764-4e58-9c9e-37b279ad8db2" providerId="AD" clId="Web-{362D03F4-847B-4885-B922-3420BDB02ABE}" dt="2024-01-10T23:49:22.954" v="85"/>
        <pc:sldMkLst>
          <pc:docMk/>
          <pc:sldMk cId="459866575" sldId="359"/>
        </pc:sldMkLst>
      </pc:sldChg>
    </pc:docChg>
  </pc:docChgLst>
  <pc:docChgLst>
    <pc:chgData name="Ricardo Cordeiro" userId="S::ricardo.cordeiro@marionete.co.uk::5aecd804-d764-4e58-9c9e-37b279ad8db2" providerId="AD" clId="Web-{0EB253DF-171B-4613-A596-D25586EE8188}"/>
    <pc:docChg chg="delSld modSld">
      <pc:chgData name="Ricardo Cordeiro" userId="S::ricardo.cordeiro@marionete.co.uk::5aecd804-d764-4e58-9c9e-37b279ad8db2" providerId="AD" clId="Web-{0EB253DF-171B-4613-A596-D25586EE8188}" dt="2024-01-09T02:14:36.012" v="897" actId="1076"/>
      <pc:docMkLst>
        <pc:docMk/>
      </pc:docMkLst>
      <pc:sldChg chg="addSp delSp modSp">
        <pc:chgData name="Ricardo Cordeiro" userId="S::ricardo.cordeiro@marionete.co.uk::5aecd804-d764-4e58-9c9e-37b279ad8db2" providerId="AD" clId="Web-{0EB253DF-171B-4613-A596-D25586EE8188}" dt="2024-01-09T02:14:36.012" v="897" actId="1076"/>
        <pc:sldMkLst>
          <pc:docMk/>
          <pc:sldMk cId="0" sldId="259"/>
        </pc:sldMkLst>
        <pc:spChg chg="mod">
          <ac:chgData name="Ricardo Cordeiro" userId="S::ricardo.cordeiro@marionete.co.uk::5aecd804-d764-4e58-9c9e-37b279ad8db2" providerId="AD" clId="Web-{0EB253DF-171B-4613-A596-D25586EE8188}" dt="2024-01-09T02:14:35.903" v="888" actId="1076"/>
          <ac:spMkLst>
            <pc:docMk/>
            <pc:sldMk cId="0" sldId="259"/>
            <ac:spMk id="2" creationId="{135888AF-A59B-A60A-2F79-B8337DF01087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2:14:35.918" v="889" actId="1076"/>
          <ac:spMkLst>
            <pc:docMk/>
            <pc:sldMk cId="0" sldId="259"/>
            <ac:spMk id="3" creationId="{BEE04BA7-3358-C983-233A-81DF11C12F9F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2:14:35.934" v="890" actId="1076"/>
          <ac:spMkLst>
            <pc:docMk/>
            <pc:sldMk cId="0" sldId="259"/>
            <ac:spMk id="4" creationId="{E619419E-58CC-C36B-51A9-76EDA4642CDB}"/>
          </ac:spMkLst>
        </pc:spChg>
        <pc:spChg chg="add mod">
          <ac:chgData name="Ricardo Cordeiro" userId="S::ricardo.cordeiro@marionete.co.uk::5aecd804-d764-4e58-9c9e-37b279ad8db2" providerId="AD" clId="Web-{0EB253DF-171B-4613-A596-D25586EE8188}" dt="2024-01-09T02:14:35.981" v="894" actId="1076"/>
          <ac:spMkLst>
            <pc:docMk/>
            <pc:sldMk cId="0" sldId="259"/>
            <ac:spMk id="5" creationId="{743E0907-CEEE-2009-0839-38619EABE930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2:14:35.934" v="891" actId="1076"/>
          <ac:spMkLst>
            <pc:docMk/>
            <pc:sldMk cId="0" sldId="259"/>
            <ac:spMk id="6" creationId="{B101E7D6-75A3-FE59-D8EC-FD2D01F8761B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2:14:35.949" v="892" actId="1076"/>
          <ac:spMkLst>
            <pc:docMk/>
            <pc:sldMk cId="0" sldId="259"/>
            <ac:spMk id="7" creationId="{1C861190-66A4-0F38-F611-61BE6B132C25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2:14:35.965" v="893" actId="1076"/>
          <ac:spMkLst>
            <pc:docMk/>
            <pc:sldMk cId="0" sldId="259"/>
            <ac:spMk id="8" creationId="{C7D8934D-6934-8B94-CF0E-B619213FB701}"/>
          </ac:spMkLst>
        </pc:spChg>
        <pc:spChg chg="add del mod">
          <ac:chgData name="Ricardo Cordeiro" userId="S::ricardo.cordeiro@marionete.co.uk::5aecd804-d764-4e58-9c9e-37b279ad8db2" providerId="AD" clId="Web-{0EB253DF-171B-4613-A596-D25586EE8188}" dt="2024-01-09T02:14:35.996" v="896" actId="1076"/>
          <ac:spMkLst>
            <pc:docMk/>
            <pc:sldMk cId="0" sldId="259"/>
            <ac:spMk id="9" creationId="{9A9C3BEC-C4D3-0ED4-2089-2DC7F8260AFB}"/>
          </ac:spMkLst>
        </pc:spChg>
        <pc:spChg chg="add mod">
          <ac:chgData name="Ricardo Cordeiro" userId="S::ricardo.cordeiro@marionete.co.uk::5aecd804-d764-4e58-9c9e-37b279ad8db2" providerId="AD" clId="Web-{0EB253DF-171B-4613-A596-D25586EE8188}" dt="2024-01-09T02:14:35.981" v="895" actId="1076"/>
          <ac:spMkLst>
            <pc:docMk/>
            <pc:sldMk cId="0" sldId="259"/>
            <ac:spMk id="10" creationId="{0B35E1BE-A98E-498D-FBBB-4886641F8A2E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2:14:35.793" v="878" actId="1076"/>
          <ac:spMkLst>
            <pc:docMk/>
            <pc:sldMk cId="0" sldId="259"/>
            <ac:spMk id="65" creationId="{37C7C6FD-B875-88F0-03D4-F098907829A1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2:14:35.809" v="879" actId="1076"/>
          <ac:spMkLst>
            <pc:docMk/>
            <pc:sldMk cId="0" sldId="259"/>
            <ac:spMk id="66" creationId="{97A902E1-E421-82D2-AEF5-3E5116B45D3C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2:14:35.809" v="880" actId="1076"/>
          <ac:spMkLst>
            <pc:docMk/>
            <pc:sldMk cId="0" sldId="259"/>
            <ac:spMk id="68" creationId="{DE5C2679-03CB-B23D-4A67-A7BC60708967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2:14:35.824" v="881" actId="1076"/>
          <ac:spMkLst>
            <pc:docMk/>
            <pc:sldMk cId="0" sldId="259"/>
            <ac:spMk id="69" creationId="{A1F3E579-75BD-FCE7-8C2B-302337991270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2:14:35.840" v="882" actId="1076"/>
          <ac:spMkLst>
            <pc:docMk/>
            <pc:sldMk cId="0" sldId="259"/>
            <ac:spMk id="70" creationId="{1F32B9C4-AE00-09CE-7037-A6F9FFDA88AB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2:14:35.731" v="873" actId="1076"/>
          <ac:spMkLst>
            <pc:docMk/>
            <pc:sldMk cId="0" sldId="259"/>
            <ac:spMk id="92" creationId="{AD422387-24FD-006C-F9A0-0CD9BB79EA22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2:14:35.746" v="874" actId="1076"/>
          <ac:spMkLst>
            <pc:docMk/>
            <pc:sldMk cId="0" sldId="259"/>
            <ac:spMk id="95" creationId="{C98FA5D2-11E1-CFC5-9DA8-7CD3C17E0CBE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2:14:35.762" v="875" actId="1076"/>
          <ac:spMkLst>
            <pc:docMk/>
            <pc:sldMk cId="0" sldId="259"/>
            <ac:spMk id="97" creationId="{E1D1D4CB-694A-D3A3-EC84-3E103E582310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2:14:35.762" v="876" actId="1076"/>
          <ac:spMkLst>
            <pc:docMk/>
            <pc:sldMk cId="0" sldId="259"/>
            <ac:spMk id="99" creationId="{69638D33-43AD-4BB0-50A9-FD4830177463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2:14:35.778" v="877" actId="1076"/>
          <ac:spMkLst>
            <pc:docMk/>
            <pc:sldMk cId="0" sldId="259"/>
            <ac:spMk id="101" creationId="{7165EA21-345F-BFB1-737B-55D5BB1BCE2C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2:14:35.856" v="883" actId="1076"/>
          <ac:spMkLst>
            <pc:docMk/>
            <pc:sldMk cId="0" sldId="259"/>
            <ac:spMk id="54305" creationId="{2CE92FBF-6747-9DA8-8E9E-571FA4777017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2:14:35.856" v="884" actId="1076"/>
          <ac:spMkLst>
            <pc:docMk/>
            <pc:sldMk cId="0" sldId="259"/>
            <ac:spMk id="54306" creationId="{7DC7C4EB-926D-EFCE-7F1C-98E6A3E0290D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2:14:35.871" v="885" actId="1076"/>
          <ac:spMkLst>
            <pc:docMk/>
            <pc:sldMk cId="0" sldId="259"/>
            <ac:spMk id="54307" creationId="{0B3C6934-F54C-BDFD-0EBF-B9714A417BC2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2:14:35.887" v="886" actId="1076"/>
          <ac:spMkLst>
            <pc:docMk/>
            <pc:sldMk cId="0" sldId="259"/>
            <ac:spMk id="54308" creationId="{F28DBA5B-BE23-80C7-340C-5AFA93B70A2A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2:14:35.887" v="887" actId="1076"/>
          <ac:spMkLst>
            <pc:docMk/>
            <pc:sldMk cId="0" sldId="259"/>
            <ac:spMk id="54309" creationId="{2215AE75-8CE9-694D-7EC5-4B14819AEA65}"/>
          </ac:spMkLst>
        </pc:spChg>
        <pc:cxnChg chg="mod">
          <ac:chgData name="Ricardo Cordeiro" userId="S::ricardo.cordeiro@marionete.co.uk::5aecd804-d764-4e58-9c9e-37b279ad8db2" providerId="AD" clId="Web-{0EB253DF-171B-4613-A596-D25586EE8188}" dt="2024-01-09T02:14:36.012" v="897" actId="1076"/>
          <ac:cxnSpMkLst>
            <pc:docMk/>
            <pc:sldMk cId="0" sldId="259"/>
            <ac:cxnSpMk id="54" creationId="{F58D250B-615A-B10D-7B0E-D7317EE428EF}"/>
          </ac:cxnSpMkLst>
        </pc:cxnChg>
      </pc:sldChg>
      <pc:sldChg chg="modSp del addAnim delAnim">
        <pc:chgData name="Ricardo Cordeiro" userId="S::ricardo.cordeiro@marionete.co.uk::5aecd804-d764-4e58-9c9e-37b279ad8db2" providerId="AD" clId="Web-{0EB253DF-171B-4613-A596-D25586EE8188}" dt="2024-01-09T02:07:44.809" v="739"/>
        <pc:sldMkLst>
          <pc:docMk/>
          <pc:sldMk cId="65734316" sldId="341"/>
        </pc:sldMkLst>
        <pc:spChg chg="mod">
          <ac:chgData name="Ricardo Cordeiro" userId="S::ricardo.cordeiro@marionete.co.uk::5aecd804-d764-4e58-9c9e-37b279ad8db2" providerId="AD" clId="Web-{0EB253DF-171B-4613-A596-D25586EE8188}" dt="2024-01-09T01:51:51.092" v="317" actId="20577"/>
          <ac:spMkLst>
            <pc:docMk/>
            <pc:sldMk cId="65734316" sldId="341"/>
            <ac:spMk id="6" creationId="{E82971FE-09D2-33BB-55D8-553ED77129B7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1:59:28.814" v="513" actId="20577"/>
          <ac:spMkLst>
            <pc:docMk/>
            <pc:sldMk cId="65734316" sldId="341"/>
            <ac:spMk id="8" creationId="{BF11FD6D-A541-F2F8-79B1-D099FB32C26B}"/>
          </ac:spMkLst>
        </pc:spChg>
      </pc:sldChg>
      <pc:sldChg chg="modSp">
        <pc:chgData name="Ricardo Cordeiro" userId="S::ricardo.cordeiro@marionete.co.uk::5aecd804-d764-4e58-9c9e-37b279ad8db2" providerId="AD" clId="Web-{0EB253DF-171B-4613-A596-D25586EE8188}" dt="2024-01-09T01:06:23.843" v="154" actId="20577"/>
        <pc:sldMkLst>
          <pc:docMk/>
          <pc:sldMk cId="3400225039" sldId="346"/>
        </pc:sldMkLst>
        <pc:spChg chg="mod">
          <ac:chgData name="Ricardo Cordeiro" userId="S::ricardo.cordeiro@marionete.co.uk::5aecd804-d764-4e58-9c9e-37b279ad8db2" providerId="AD" clId="Web-{0EB253DF-171B-4613-A596-D25586EE8188}" dt="2024-01-09T01:06:14.077" v="150" actId="20577"/>
          <ac:spMkLst>
            <pc:docMk/>
            <pc:sldMk cId="3400225039" sldId="346"/>
            <ac:spMk id="4" creationId="{031F4D80-6D79-1484-7DCF-48CA459B602B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1:06:23.843" v="154" actId="20577"/>
          <ac:spMkLst>
            <pc:docMk/>
            <pc:sldMk cId="3400225039" sldId="346"/>
            <ac:spMk id="6" creationId="{E8220FF0-FF8B-1925-BBA9-2C6772DE6AC0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1:06:19.062" v="152" actId="20577"/>
          <ac:spMkLst>
            <pc:docMk/>
            <pc:sldMk cId="3400225039" sldId="346"/>
            <ac:spMk id="8" creationId="{CFAC3B08-6808-F485-3C47-02C7EF18CA5C}"/>
          </ac:spMkLst>
        </pc:spChg>
      </pc:sldChg>
      <pc:sldChg chg="modSp modNotes">
        <pc:chgData name="Ricardo Cordeiro" userId="S::ricardo.cordeiro@marionete.co.uk::5aecd804-d764-4e58-9c9e-37b279ad8db2" providerId="AD" clId="Web-{0EB253DF-171B-4613-A596-D25586EE8188}" dt="2024-01-09T02:13:14.068" v="849"/>
        <pc:sldMkLst>
          <pc:docMk/>
          <pc:sldMk cId="3975882932" sldId="347"/>
        </pc:sldMkLst>
        <pc:graphicFrameChg chg="mod modGraphic">
          <ac:chgData name="Ricardo Cordeiro" userId="S::ricardo.cordeiro@marionete.co.uk::5aecd804-d764-4e58-9c9e-37b279ad8db2" providerId="AD" clId="Web-{0EB253DF-171B-4613-A596-D25586EE8188}" dt="2024-01-09T02:07:29.808" v="738"/>
          <ac:graphicFrameMkLst>
            <pc:docMk/>
            <pc:sldMk cId="3975882932" sldId="347"/>
            <ac:graphicFrameMk id="4" creationId="{86C3274A-DC3A-6688-C4A9-59754CF396AB}"/>
          </ac:graphicFrameMkLst>
        </pc:graphicFrameChg>
      </pc:sldChg>
      <pc:sldChg chg="modSp">
        <pc:chgData name="Ricardo Cordeiro" userId="S::ricardo.cordeiro@marionete.co.uk::5aecd804-d764-4e58-9c9e-37b279ad8db2" providerId="AD" clId="Web-{0EB253DF-171B-4613-A596-D25586EE8188}" dt="2024-01-09T01:06:08.905" v="148" actId="20577"/>
        <pc:sldMkLst>
          <pc:docMk/>
          <pc:sldMk cId="1000966776" sldId="348"/>
        </pc:sldMkLst>
        <pc:spChg chg="mod">
          <ac:chgData name="Ricardo Cordeiro" userId="S::ricardo.cordeiro@marionete.co.uk::5aecd804-d764-4e58-9c9e-37b279ad8db2" providerId="AD" clId="Web-{0EB253DF-171B-4613-A596-D25586EE8188}" dt="2024-01-09T01:05:59.482" v="144" actId="20577"/>
          <ac:spMkLst>
            <pc:docMk/>
            <pc:sldMk cId="1000966776" sldId="348"/>
            <ac:spMk id="7" creationId="{25A17521-3A26-4ADB-8592-C95864F5F10E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1:06:08.905" v="148" actId="20577"/>
          <ac:spMkLst>
            <pc:docMk/>
            <pc:sldMk cId="1000966776" sldId="348"/>
            <ac:spMk id="10" creationId="{EB0F0123-A90E-CF33-5800-50647AD7241B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1:06:03.717" v="146" actId="20577"/>
          <ac:spMkLst>
            <pc:docMk/>
            <pc:sldMk cId="1000966776" sldId="348"/>
            <ac:spMk id="14" creationId="{8B4994D0-12D7-C75C-266C-EC0CB1248697}"/>
          </ac:spMkLst>
        </pc:spChg>
      </pc:sldChg>
      <pc:sldChg chg="modSp">
        <pc:chgData name="Ricardo Cordeiro" userId="S::ricardo.cordeiro@marionete.co.uk::5aecd804-d764-4e58-9c9e-37b279ad8db2" providerId="AD" clId="Web-{0EB253DF-171B-4613-A596-D25586EE8188}" dt="2024-01-09T01:06:31.953" v="156" actId="20577"/>
        <pc:sldMkLst>
          <pc:docMk/>
          <pc:sldMk cId="3303249859" sldId="349"/>
        </pc:sldMkLst>
        <pc:spChg chg="mod">
          <ac:chgData name="Ricardo Cordeiro" userId="S::ricardo.cordeiro@marionete.co.uk::5aecd804-d764-4e58-9c9e-37b279ad8db2" providerId="AD" clId="Web-{0EB253DF-171B-4613-A596-D25586EE8188}" dt="2024-01-09T01:06:31.953" v="156" actId="20577"/>
          <ac:spMkLst>
            <pc:docMk/>
            <pc:sldMk cId="3303249859" sldId="349"/>
            <ac:spMk id="4" creationId="{2FBCA7D1-BFBF-D421-E814-3F7D51A616D2}"/>
          </ac:spMkLst>
        </pc:spChg>
      </pc:sldChg>
      <pc:sldChg chg="modSp">
        <pc:chgData name="Ricardo Cordeiro" userId="S::ricardo.cordeiro@marionete.co.uk::5aecd804-d764-4e58-9c9e-37b279ad8db2" providerId="AD" clId="Web-{0EB253DF-171B-4613-A596-D25586EE8188}" dt="2024-01-09T01:05:50.060" v="142" actId="20577"/>
        <pc:sldMkLst>
          <pc:docMk/>
          <pc:sldMk cId="2744215810" sldId="350"/>
        </pc:sldMkLst>
        <pc:spChg chg="mod">
          <ac:chgData name="Ricardo Cordeiro" userId="S::ricardo.cordeiro@marionete.co.uk::5aecd804-d764-4e58-9c9e-37b279ad8db2" providerId="AD" clId="Web-{0EB253DF-171B-4613-A596-D25586EE8188}" dt="2024-01-09T01:05:50.060" v="142" actId="20577"/>
          <ac:spMkLst>
            <pc:docMk/>
            <pc:sldMk cId="2744215810" sldId="350"/>
            <ac:spMk id="6" creationId="{678DFB49-71F2-BD86-2979-00FBB47F8426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1:05:33.965" v="138" actId="20577"/>
          <ac:spMkLst>
            <pc:docMk/>
            <pc:sldMk cId="2744215810" sldId="350"/>
            <ac:spMk id="12" creationId="{0B204EB5-7CD4-D2C2-2977-A1FC6C00FA1C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1:05:43.731" v="140" actId="20577"/>
          <ac:spMkLst>
            <pc:docMk/>
            <pc:sldMk cId="2744215810" sldId="350"/>
            <ac:spMk id="15" creationId="{FBC96615-D60D-8C2E-6FCC-2AF5CEBEB376}"/>
          </ac:spMkLst>
        </pc:spChg>
      </pc:sldChg>
      <pc:sldChg chg="modSp">
        <pc:chgData name="Ricardo Cordeiro" userId="S::ricardo.cordeiro@marionete.co.uk::5aecd804-d764-4e58-9c9e-37b279ad8db2" providerId="AD" clId="Web-{0EB253DF-171B-4613-A596-D25586EE8188}" dt="2024-01-09T01:05:25.667" v="136" actId="20577"/>
        <pc:sldMkLst>
          <pc:docMk/>
          <pc:sldMk cId="1539097342" sldId="351"/>
        </pc:sldMkLst>
        <pc:spChg chg="mod">
          <ac:chgData name="Ricardo Cordeiro" userId="S::ricardo.cordeiro@marionete.co.uk::5aecd804-d764-4e58-9c9e-37b279ad8db2" providerId="AD" clId="Web-{0EB253DF-171B-4613-A596-D25586EE8188}" dt="2024-01-09T01:05:20.682" v="134" actId="20577"/>
          <ac:spMkLst>
            <pc:docMk/>
            <pc:sldMk cId="1539097342" sldId="351"/>
            <ac:spMk id="4" creationId="{14B574D2-547E-130E-49EE-C926172C548E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1:05:25.667" v="136" actId="20577"/>
          <ac:spMkLst>
            <pc:docMk/>
            <pc:sldMk cId="1539097342" sldId="351"/>
            <ac:spMk id="6" creationId="{11F31167-3F84-AF7C-D12F-97BA8E961D3E}"/>
          </ac:spMkLst>
        </pc:spChg>
      </pc:sldChg>
      <pc:sldChg chg="modSp">
        <pc:chgData name="Ricardo Cordeiro" userId="S::ricardo.cordeiro@marionete.co.uk::5aecd804-d764-4e58-9c9e-37b279ad8db2" providerId="AD" clId="Web-{0EB253DF-171B-4613-A596-D25586EE8188}" dt="2024-01-09T01:07:27.817" v="164" actId="20577"/>
        <pc:sldMkLst>
          <pc:docMk/>
          <pc:sldMk cId="2223630472" sldId="352"/>
        </pc:sldMkLst>
        <pc:spChg chg="mod">
          <ac:chgData name="Ricardo Cordeiro" userId="S::ricardo.cordeiro@marionete.co.uk::5aecd804-d764-4e58-9c9e-37b279ad8db2" providerId="AD" clId="Web-{0EB253DF-171B-4613-A596-D25586EE8188}" dt="2024-01-09T01:07:10.347" v="159" actId="20577"/>
          <ac:spMkLst>
            <pc:docMk/>
            <pc:sldMk cId="2223630472" sldId="352"/>
            <ac:spMk id="4" creationId="{1DE6ECF9-32F8-D1CF-694E-E26E181FAAE8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1:07:21.238" v="162" actId="20577"/>
          <ac:spMkLst>
            <pc:docMk/>
            <pc:sldMk cId="2223630472" sldId="352"/>
            <ac:spMk id="6" creationId="{0A10FF91-9D2E-DC53-EF1B-1C7E3B33DB67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1:07:27.817" v="164" actId="20577"/>
          <ac:spMkLst>
            <pc:docMk/>
            <pc:sldMk cId="2223630472" sldId="352"/>
            <ac:spMk id="7" creationId="{E5F8E50E-4F3A-556F-D67B-30AF0A987595}"/>
          </ac:spMkLst>
        </pc:spChg>
      </pc:sldChg>
      <pc:sldChg chg="modSp">
        <pc:chgData name="Ricardo Cordeiro" userId="S::ricardo.cordeiro@marionete.co.uk::5aecd804-d764-4e58-9c9e-37b279ad8db2" providerId="AD" clId="Web-{0EB253DF-171B-4613-A596-D25586EE8188}" dt="2024-01-09T01:04:50.086" v="132" actId="20577"/>
        <pc:sldMkLst>
          <pc:docMk/>
          <pc:sldMk cId="2670604519" sldId="353"/>
        </pc:sldMkLst>
        <pc:spChg chg="mod">
          <ac:chgData name="Ricardo Cordeiro" userId="S::ricardo.cordeiro@marionete.co.uk::5aecd804-d764-4e58-9c9e-37b279ad8db2" providerId="AD" clId="Web-{0EB253DF-171B-4613-A596-D25586EE8188}" dt="2024-01-09T01:04:50.086" v="132" actId="20577"/>
          <ac:spMkLst>
            <pc:docMk/>
            <pc:sldMk cId="2670604519" sldId="353"/>
            <ac:spMk id="4" creationId="{0D209B70-4461-5669-A205-B29C7193AE88}"/>
          </ac:spMkLst>
        </pc:spChg>
      </pc:sldChg>
      <pc:sldChg chg="addSp modSp addAnim modNotes">
        <pc:chgData name="Ricardo Cordeiro" userId="S::ricardo.cordeiro@marionete.co.uk::5aecd804-d764-4e58-9c9e-37b279ad8db2" providerId="AD" clId="Web-{0EB253DF-171B-4613-A596-D25586EE8188}" dt="2024-01-09T01:03:43.595" v="130" actId="1076"/>
        <pc:sldMkLst>
          <pc:docMk/>
          <pc:sldMk cId="213219256" sldId="357"/>
        </pc:sldMkLst>
        <pc:spChg chg="mod">
          <ac:chgData name="Ricardo Cordeiro" userId="S::ricardo.cordeiro@marionete.co.uk::5aecd804-d764-4e58-9c9e-37b279ad8db2" providerId="AD" clId="Web-{0EB253DF-171B-4613-A596-D25586EE8188}" dt="2024-01-09T00:49:10.482" v="13" actId="20577"/>
          <ac:spMkLst>
            <pc:docMk/>
            <pc:sldMk cId="213219256" sldId="357"/>
            <ac:spMk id="3" creationId="{ECECD33E-73CE-4C60-96ED-22072A1F0CD3}"/>
          </ac:spMkLst>
        </pc:spChg>
        <pc:spChg chg="add mod">
          <ac:chgData name="Ricardo Cordeiro" userId="S::ricardo.cordeiro@marionete.co.uk::5aecd804-d764-4e58-9c9e-37b279ad8db2" providerId="AD" clId="Web-{0EB253DF-171B-4613-A596-D25586EE8188}" dt="2024-01-09T01:02:51.388" v="113" actId="1076"/>
          <ac:spMkLst>
            <pc:docMk/>
            <pc:sldMk cId="213219256" sldId="357"/>
            <ac:spMk id="6" creationId="{6EB55EFF-70C5-1F0B-FC9F-2D38C89DC7A3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1:02:34.028" v="108" actId="1076"/>
          <ac:spMkLst>
            <pc:docMk/>
            <pc:sldMk cId="213219256" sldId="357"/>
            <ac:spMk id="7" creationId="{C46F4E98-F3A1-8E04-A93F-6E03B0F9FDBF}"/>
          </ac:spMkLst>
        </pc:spChg>
        <pc:spChg chg="add mod">
          <ac:chgData name="Ricardo Cordeiro" userId="S::ricardo.cordeiro@marionete.co.uk::5aecd804-d764-4e58-9c9e-37b279ad8db2" providerId="AD" clId="Web-{0EB253DF-171B-4613-A596-D25586EE8188}" dt="2024-01-09T01:03:43.595" v="130" actId="1076"/>
          <ac:spMkLst>
            <pc:docMk/>
            <pc:sldMk cId="213219256" sldId="357"/>
            <ac:spMk id="9" creationId="{4F49C627-2CD3-2B30-3B0D-DA3764971108}"/>
          </ac:spMkLst>
        </pc:spChg>
        <pc:spChg chg="mod">
          <ac:chgData name="Ricardo Cordeiro" userId="S::ricardo.cordeiro@marionete.co.uk::5aecd804-d764-4e58-9c9e-37b279ad8db2" providerId="AD" clId="Web-{0EB253DF-171B-4613-A596-D25586EE8188}" dt="2024-01-09T00:51:11.163" v="30" actId="20577"/>
          <ac:spMkLst>
            <pc:docMk/>
            <pc:sldMk cId="213219256" sldId="357"/>
            <ac:spMk id="66562" creationId="{B2E8346D-99BF-B180-F347-15E35AE5167D}"/>
          </ac:spMkLst>
        </pc:spChg>
      </pc:sldChg>
    </pc:docChg>
  </pc:docChgLst>
  <pc:docChgLst>
    <pc:chgData name="Ricardo Cordeiro" userId="S::ricardo.cordeiro@marionete.co.uk::5aecd804-d764-4e58-9c9e-37b279ad8db2" providerId="AD" clId="Web-{8F1E6473-FD00-4CBF-88B9-18D55A0945AA}"/>
    <pc:docChg chg="modSld">
      <pc:chgData name="Ricardo Cordeiro" userId="S::ricardo.cordeiro@marionete.co.uk::5aecd804-d764-4e58-9c9e-37b279ad8db2" providerId="AD" clId="Web-{8F1E6473-FD00-4CBF-88B9-18D55A0945AA}" dt="2024-01-08T22:35:54.004" v="3" actId="1076"/>
      <pc:docMkLst>
        <pc:docMk/>
      </pc:docMkLst>
      <pc:sldChg chg="addSp delSp modSp">
        <pc:chgData name="Ricardo Cordeiro" userId="S::ricardo.cordeiro@marionete.co.uk::5aecd804-d764-4e58-9c9e-37b279ad8db2" providerId="AD" clId="Web-{8F1E6473-FD00-4CBF-88B9-18D55A0945AA}" dt="2024-01-08T22:35:54.004" v="3" actId="1076"/>
        <pc:sldMkLst>
          <pc:docMk/>
          <pc:sldMk cId="2670604519" sldId="353"/>
        </pc:sldMkLst>
        <pc:picChg chg="del">
          <ac:chgData name="Ricardo Cordeiro" userId="S::ricardo.cordeiro@marionete.co.uk::5aecd804-d764-4e58-9c9e-37b279ad8db2" providerId="AD" clId="Web-{8F1E6473-FD00-4CBF-88B9-18D55A0945AA}" dt="2024-01-08T22:33:59.611" v="0"/>
          <ac:picMkLst>
            <pc:docMk/>
            <pc:sldMk cId="2670604519" sldId="353"/>
            <ac:picMk id="6" creationId="{0A4EB817-A217-21AC-BAF2-0C296D9A589A}"/>
          </ac:picMkLst>
        </pc:picChg>
        <pc:picChg chg="add mod">
          <ac:chgData name="Ricardo Cordeiro" userId="S::ricardo.cordeiro@marionete.co.uk::5aecd804-d764-4e58-9c9e-37b279ad8db2" providerId="AD" clId="Web-{8F1E6473-FD00-4CBF-88B9-18D55A0945AA}" dt="2024-01-08T22:35:54.004" v="3" actId="1076"/>
          <ac:picMkLst>
            <pc:docMk/>
            <pc:sldMk cId="2670604519" sldId="353"/>
            <ac:picMk id="7" creationId="{2EED4CDE-A8AB-FE81-0D1E-68A3564C1950}"/>
          </ac:picMkLst>
        </pc:picChg>
      </pc:sldChg>
    </pc:docChg>
  </pc:docChgLst>
  <pc:docChgLst>
    <pc:chgData name="Ricardo Cordeiro" userId="S::ricardo.cordeiro@marionete.co.uk::5aecd804-d764-4e58-9c9e-37b279ad8db2" providerId="AD" clId="Web-{F0827906-0F56-4C26-8BAE-ACAD947E1B86}"/>
    <pc:docChg chg="addSld modSld">
      <pc:chgData name="Ricardo Cordeiro" userId="S::ricardo.cordeiro@marionete.co.uk::5aecd804-d764-4e58-9c9e-37b279ad8db2" providerId="AD" clId="Web-{F0827906-0F56-4C26-8BAE-ACAD947E1B86}" dt="2024-01-08T15:53:28.348" v="379"/>
      <pc:docMkLst>
        <pc:docMk/>
      </pc:docMkLst>
      <pc:sldChg chg="addSp delSp modSp">
        <pc:chgData name="Ricardo Cordeiro" userId="S::ricardo.cordeiro@marionete.co.uk::5aecd804-d764-4e58-9c9e-37b279ad8db2" providerId="AD" clId="Web-{F0827906-0F56-4C26-8BAE-ACAD947E1B86}" dt="2024-01-08T15:46:17.460" v="351" actId="20577"/>
        <pc:sldMkLst>
          <pc:docMk/>
          <pc:sldMk cId="3400225039" sldId="346"/>
        </pc:sldMkLst>
        <pc:spChg chg="add mod">
          <ac:chgData name="Ricardo Cordeiro" userId="S::ricardo.cordeiro@marionete.co.uk::5aecd804-d764-4e58-9c9e-37b279ad8db2" providerId="AD" clId="Web-{F0827906-0F56-4C26-8BAE-ACAD947E1B86}" dt="2024-01-08T14:44:40.791" v="49" actId="1076"/>
          <ac:spMkLst>
            <pc:docMk/>
            <pc:sldMk cId="3400225039" sldId="346"/>
            <ac:spMk id="4" creationId="{031F4D80-6D79-1484-7DCF-48CA459B602B}"/>
          </ac:spMkLst>
        </pc:spChg>
        <pc:spChg chg="add mod">
          <ac:chgData name="Ricardo Cordeiro" userId="S::ricardo.cordeiro@marionete.co.uk::5aecd804-d764-4e58-9c9e-37b279ad8db2" providerId="AD" clId="Web-{F0827906-0F56-4C26-8BAE-ACAD947E1B86}" dt="2024-01-08T15:46:17.460" v="351" actId="20577"/>
          <ac:spMkLst>
            <pc:docMk/>
            <pc:sldMk cId="3400225039" sldId="346"/>
            <ac:spMk id="6" creationId="{E8220FF0-FF8B-1925-BBA9-2C6772DE6AC0}"/>
          </ac:spMkLst>
        </pc:spChg>
        <pc:spChg chg="add mod">
          <ac:chgData name="Ricardo Cordeiro" userId="S::ricardo.cordeiro@marionete.co.uk::5aecd804-d764-4e58-9c9e-37b279ad8db2" providerId="AD" clId="Web-{F0827906-0F56-4C26-8BAE-ACAD947E1B86}" dt="2024-01-08T14:56:35.421" v="120" actId="20577"/>
          <ac:spMkLst>
            <pc:docMk/>
            <pc:sldMk cId="3400225039" sldId="346"/>
            <ac:spMk id="8" creationId="{CFAC3B08-6808-F485-3C47-02C7EF18CA5C}"/>
          </ac:spMkLst>
        </pc:spChg>
        <pc:picChg chg="add del">
          <ac:chgData name="Ricardo Cordeiro" userId="S::ricardo.cordeiro@marionete.co.uk::5aecd804-d764-4e58-9c9e-37b279ad8db2" providerId="AD" clId="Web-{F0827906-0F56-4C26-8BAE-ACAD947E1B86}" dt="2024-01-08T14:24:01.924" v="13"/>
          <ac:picMkLst>
            <pc:docMk/>
            <pc:sldMk cId="3400225039" sldId="346"/>
            <ac:picMk id="7" creationId="{BD975FC4-42CA-6DF3-7F68-A49934A949F4}"/>
          </ac:picMkLst>
        </pc:picChg>
      </pc:sldChg>
      <pc:sldChg chg="addSp delSp modSp add replId">
        <pc:chgData name="Ricardo Cordeiro" userId="S::ricardo.cordeiro@marionete.co.uk::5aecd804-d764-4e58-9c9e-37b279ad8db2" providerId="AD" clId="Web-{F0827906-0F56-4C26-8BAE-ACAD947E1B86}" dt="2024-01-08T15:37:02.976" v="325" actId="1076"/>
        <pc:sldMkLst>
          <pc:docMk/>
          <pc:sldMk cId="1000966776" sldId="348"/>
        </pc:sldMkLst>
        <pc:spChg chg="del mod">
          <ac:chgData name="Ricardo Cordeiro" userId="S::ricardo.cordeiro@marionete.co.uk::5aecd804-d764-4e58-9c9e-37b279ad8db2" providerId="AD" clId="Web-{F0827906-0F56-4C26-8BAE-ACAD947E1B86}" dt="2024-01-08T15:11:51.088" v="226"/>
          <ac:spMkLst>
            <pc:docMk/>
            <pc:sldMk cId="1000966776" sldId="348"/>
            <ac:spMk id="4" creationId="{ED69FE66-8E1F-C32B-D16E-FCB74E4B7D55}"/>
          </ac:spMkLst>
        </pc:spChg>
        <pc:spChg chg="add mod">
          <ac:chgData name="Ricardo Cordeiro" userId="S::ricardo.cordeiro@marionete.co.uk::5aecd804-d764-4e58-9c9e-37b279ad8db2" providerId="AD" clId="Web-{F0827906-0F56-4C26-8BAE-ACAD947E1B86}" dt="2024-01-08T15:28:51.493" v="283" actId="20577"/>
          <ac:spMkLst>
            <pc:docMk/>
            <pc:sldMk cId="1000966776" sldId="348"/>
            <ac:spMk id="7" creationId="{25A17521-3A26-4ADB-8592-C95864F5F10E}"/>
          </ac:spMkLst>
        </pc:spChg>
        <pc:spChg chg="del">
          <ac:chgData name="Ricardo Cordeiro" userId="S::ricardo.cordeiro@marionete.co.uk::5aecd804-d764-4e58-9c9e-37b279ad8db2" providerId="AD" clId="Web-{F0827906-0F56-4C26-8BAE-ACAD947E1B86}" dt="2024-01-08T15:03:29.589" v="175"/>
          <ac:spMkLst>
            <pc:docMk/>
            <pc:sldMk cId="1000966776" sldId="348"/>
            <ac:spMk id="8" creationId="{DB96C5EE-8E83-8356-7FD6-3824AE1E064B}"/>
          </ac:spMkLst>
        </pc:spChg>
        <pc:spChg chg="add mod">
          <ac:chgData name="Ricardo Cordeiro" userId="S::ricardo.cordeiro@marionete.co.uk::5aecd804-d764-4e58-9c9e-37b279ad8db2" providerId="AD" clId="Web-{F0827906-0F56-4C26-8BAE-ACAD947E1B86}" dt="2024-01-08T15:11:54.416" v="228" actId="20577"/>
          <ac:spMkLst>
            <pc:docMk/>
            <pc:sldMk cId="1000966776" sldId="348"/>
            <ac:spMk id="10" creationId="{EB0F0123-A90E-CF33-5800-50647AD7241B}"/>
          </ac:spMkLst>
        </pc:spChg>
        <pc:spChg chg="add del">
          <ac:chgData name="Ricardo Cordeiro" userId="S::ricardo.cordeiro@marionete.co.uk::5aecd804-d764-4e58-9c9e-37b279ad8db2" providerId="AD" clId="Web-{F0827906-0F56-4C26-8BAE-ACAD947E1B86}" dt="2024-01-08T15:32:17.452" v="285"/>
          <ac:spMkLst>
            <pc:docMk/>
            <pc:sldMk cId="1000966776" sldId="348"/>
            <ac:spMk id="11" creationId="{A7E1E37C-9608-C856-E88F-D2FC0065E293}"/>
          </ac:spMkLst>
        </pc:spChg>
        <pc:spChg chg="add del mod">
          <ac:chgData name="Ricardo Cordeiro" userId="S::ricardo.cordeiro@marionete.co.uk::5aecd804-d764-4e58-9c9e-37b279ad8db2" providerId="AD" clId="Web-{F0827906-0F56-4C26-8BAE-ACAD947E1B86}" dt="2024-01-08T15:36:33.100" v="322"/>
          <ac:spMkLst>
            <pc:docMk/>
            <pc:sldMk cId="1000966776" sldId="348"/>
            <ac:spMk id="13" creationId="{E717B8DE-8B02-038A-BB14-D3E7D303728B}"/>
          </ac:spMkLst>
        </pc:spChg>
        <pc:spChg chg="add mod">
          <ac:chgData name="Ricardo Cordeiro" userId="S::ricardo.cordeiro@marionete.co.uk::5aecd804-d764-4e58-9c9e-37b279ad8db2" providerId="AD" clId="Web-{F0827906-0F56-4C26-8BAE-ACAD947E1B86}" dt="2024-01-08T15:37:02.976" v="325" actId="1076"/>
          <ac:spMkLst>
            <pc:docMk/>
            <pc:sldMk cId="1000966776" sldId="348"/>
            <ac:spMk id="14" creationId="{8B4994D0-12D7-C75C-266C-EC0CB1248697}"/>
          </ac:spMkLst>
        </pc:spChg>
      </pc:sldChg>
      <pc:sldChg chg="addSp delSp modSp add replId addAnim delAnim">
        <pc:chgData name="Ricardo Cordeiro" userId="S::ricardo.cordeiro@marionete.co.uk::5aecd804-d764-4e58-9c9e-37b279ad8db2" providerId="AD" clId="Web-{F0827906-0F56-4C26-8BAE-ACAD947E1B86}" dt="2024-01-08T15:11:15.478" v="221" actId="1076"/>
        <pc:sldMkLst>
          <pc:docMk/>
          <pc:sldMk cId="3303249859" sldId="349"/>
        </pc:sldMkLst>
        <pc:spChg chg="mod">
          <ac:chgData name="Ricardo Cordeiro" userId="S::ricardo.cordeiro@marionete.co.uk::5aecd804-d764-4e58-9c9e-37b279ad8db2" providerId="AD" clId="Web-{F0827906-0F56-4C26-8BAE-ACAD947E1B86}" dt="2024-01-08T15:07:54.441" v="197" actId="20577"/>
          <ac:spMkLst>
            <pc:docMk/>
            <pc:sldMk cId="3303249859" sldId="349"/>
            <ac:spMk id="3" creationId="{5820FCE1-CC70-ACF9-5472-6D994C9E6CC5}"/>
          </ac:spMkLst>
        </pc:spChg>
        <pc:spChg chg="add mod">
          <ac:chgData name="Ricardo Cordeiro" userId="S::ricardo.cordeiro@marionete.co.uk::5aecd804-d764-4e58-9c9e-37b279ad8db2" providerId="AD" clId="Web-{F0827906-0F56-4C26-8BAE-ACAD947E1B86}" dt="2024-01-08T15:11:15.478" v="221" actId="1076"/>
          <ac:spMkLst>
            <pc:docMk/>
            <pc:sldMk cId="3303249859" sldId="349"/>
            <ac:spMk id="4" creationId="{2FBCA7D1-BFBF-D421-E814-3F7D51A616D2}"/>
          </ac:spMkLst>
        </pc:spChg>
        <pc:spChg chg="add mod">
          <ac:chgData name="Ricardo Cordeiro" userId="S::ricardo.cordeiro@marionete.co.uk::5aecd804-d764-4e58-9c9e-37b279ad8db2" providerId="AD" clId="Web-{F0827906-0F56-4C26-8BAE-ACAD947E1B86}" dt="2024-01-08T15:09:59.960" v="215" actId="20577"/>
          <ac:spMkLst>
            <pc:docMk/>
            <pc:sldMk cId="3303249859" sldId="349"/>
            <ac:spMk id="7" creationId="{81B70DC3-D420-8470-26D9-1DDBFF074439}"/>
          </ac:spMkLst>
        </pc:spChg>
        <pc:spChg chg="del">
          <ac:chgData name="Ricardo Cordeiro" userId="S::ricardo.cordeiro@marionete.co.uk::5aecd804-d764-4e58-9c9e-37b279ad8db2" providerId="AD" clId="Web-{F0827906-0F56-4C26-8BAE-ACAD947E1B86}" dt="2024-01-08T15:07:47.581" v="194"/>
          <ac:spMkLst>
            <pc:docMk/>
            <pc:sldMk cId="3303249859" sldId="349"/>
            <ac:spMk id="8" creationId="{29FF32A5-97FF-02AC-B193-A71D58C923F8}"/>
          </ac:spMkLst>
        </pc:spChg>
        <pc:spChg chg="del">
          <ac:chgData name="Ricardo Cordeiro" userId="S::ricardo.cordeiro@marionete.co.uk::5aecd804-d764-4e58-9c9e-37b279ad8db2" providerId="AD" clId="Web-{F0827906-0F56-4C26-8BAE-ACAD947E1B86}" dt="2024-01-08T15:07:43.409" v="193"/>
          <ac:spMkLst>
            <pc:docMk/>
            <pc:sldMk cId="3303249859" sldId="349"/>
            <ac:spMk id="10" creationId="{D5592C83-7CAD-CDB9-7C90-D9DA984C80BD}"/>
          </ac:spMkLst>
        </pc:spChg>
        <pc:spChg chg="del">
          <ac:chgData name="Ricardo Cordeiro" userId="S::ricardo.cordeiro@marionete.co.uk::5aecd804-d764-4e58-9c9e-37b279ad8db2" providerId="AD" clId="Web-{F0827906-0F56-4C26-8BAE-ACAD947E1B86}" dt="2024-01-08T15:07:50.800" v="195"/>
          <ac:spMkLst>
            <pc:docMk/>
            <pc:sldMk cId="3303249859" sldId="349"/>
            <ac:spMk id="14" creationId="{814BDCAE-283E-D081-06D2-7D6345E8E908}"/>
          </ac:spMkLst>
        </pc:spChg>
        <pc:spChg chg="mod">
          <ac:chgData name="Ricardo Cordeiro" userId="S::ricardo.cordeiro@marionete.co.uk::5aecd804-d764-4e58-9c9e-37b279ad8db2" providerId="AD" clId="Web-{F0827906-0F56-4C26-8BAE-ACAD947E1B86}" dt="2024-01-08T15:07:58.941" v="200" actId="20577"/>
          <ac:spMkLst>
            <pc:docMk/>
            <pc:sldMk cId="3303249859" sldId="349"/>
            <ac:spMk id="66562" creationId="{FC125F9A-61D3-4FB4-E898-60F55B5EB7D9}"/>
          </ac:spMkLst>
        </pc:spChg>
      </pc:sldChg>
      <pc:sldChg chg="addSp delSp modSp add replId">
        <pc:chgData name="Ricardo Cordeiro" userId="S::ricardo.cordeiro@marionete.co.uk::5aecd804-d764-4e58-9c9e-37b279ad8db2" providerId="AD" clId="Web-{F0827906-0F56-4C26-8BAE-ACAD947E1B86}" dt="2024-01-08T15:53:03.206" v="375" actId="20577"/>
        <pc:sldMkLst>
          <pc:docMk/>
          <pc:sldMk cId="2744215810" sldId="350"/>
        </pc:sldMkLst>
        <pc:spChg chg="add">
          <ac:chgData name="Ricardo Cordeiro" userId="S::ricardo.cordeiro@marionete.co.uk::5aecd804-d764-4e58-9c9e-37b279ad8db2" providerId="AD" clId="Web-{F0827906-0F56-4C26-8BAE-ACAD947E1B86}" dt="2024-01-08T15:43:54.362" v="330"/>
          <ac:spMkLst>
            <pc:docMk/>
            <pc:sldMk cId="2744215810" sldId="350"/>
            <ac:spMk id="6" creationId="{678DFB49-71F2-BD86-2979-00FBB47F8426}"/>
          </ac:spMkLst>
        </pc:spChg>
        <pc:spChg chg="del">
          <ac:chgData name="Ricardo Cordeiro" userId="S::ricardo.cordeiro@marionete.co.uk::5aecd804-d764-4e58-9c9e-37b279ad8db2" providerId="AD" clId="Web-{F0827906-0F56-4C26-8BAE-ACAD947E1B86}" dt="2024-01-08T15:43:22.674" v="327"/>
          <ac:spMkLst>
            <pc:docMk/>
            <pc:sldMk cId="2744215810" sldId="350"/>
            <ac:spMk id="7" creationId="{3CCB00BC-0EF7-7BEB-2C50-82CDE111F272}"/>
          </ac:spMkLst>
        </pc:spChg>
        <pc:spChg chg="add del">
          <ac:chgData name="Ricardo Cordeiro" userId="S::ricardo.cordeiro@marionete.co.uk::5aecd804-d764-4e58-9c9e-37b279ad8db2" providerId="AD" clId="Web-{F0827906-0F56-4C26-8BAE-ACAD947E1B86}" dt="2024-01-08T15:48:01.354" v="353"/>
          <ac:spMkLst>
            <pc:docMk/>
            <pc:sldMk cId="2744215810" sldId="350"/>
            <ac:spMk id="9" creationId="{FE0C503B-B278-204D-46FF-79FD01977BE1}"/>
          </ac:spMkLst>
        </pc:spChg>
        <pc:spChg chg="del">
          <ac:chgData name="Ricardo Cordeiro" userId="S::ricardo.cordeiro@marionete.co.uk::5aecd804-d764-4e58-9c9e-37b279ad8db2" providerId="AD" clId="Web-{F0827906-0F56-4C26-8BAE-ACAD947E1B86}" dt="2024-01-08T15:43:26.752" v="328"/>
          <ac:spMkLst>
            <pc:docMk/>
            <pc:sldMk cId="2744215810" sldId="350"/>
            <ac:spMk id="10" creationId="{73A8AB87-BA60-A7FF-E947-0741A3545BFB}"/>
          </ac:spMkLst>
        </pc:spChg>
        <pc:spChg chg="add mod">
          <ac:chgData name="Ricardo Cordeiro" userId="S::ricardo.cordeiro@marionete.co.uk::5aecd804-d764-4e58-9c9e-37b279ad8db2" providerId="AD" clId="Web-{F0827906-0F56-4C26-8BAE-ACAD947E1B86}" dt="2024-01-08T15:53:03.206" v="375" actId="20577"/>
          <ac:spMkLst>
            <pc:docMk/>
            <pc:sldMk cId="2744215810" sldId="350"/>
            <ac:spMk id="12" creationId="{0B204EB5-7CD4-D2C2-2977-A1FC6C00FA1C}"/>
          </ac:spMkLst>
        </pc:spChg>
        <pc:spChg chg="del">
          <ac:chgData name="Ricardo Cordeiro" userId="S::ricardo.cordeiro@marionete.co.uk::5aecd804-d764-4e58-9c9e-37b279ad8db2" providerId="AD" clId="Web-{F0827906-0F56-4C26-8BAE-ACAD947E1B86}" dt="2024-01-08T15:43:35.190" v="329"/>
          <ac:spMkLst>
            <pc:docMk/>
            <pc:sldMk cId="2744215810" sldId="350"/>
            <ac:spMk id="14" creationId="{EDE527C6-E576-932E-07E8-5242A6BAD423}"/>
          </ac:spMkLst>
        </pc:spChg>
        <pc:spChg chg="add">
          <ac:chgData name="Ricardo Cordeiro" userId="S::ricardo.cordeiro@marionete.co.uk::5aecd804-d764-4e58-9c9e-37b279ad8db2" providerId="AD" clId="Web-{F0827906-0F56-4C26-8BAE-ACAD947E1B86}" dt="2024-01-08T15:49:02.559" v="371"/>
          <ac:spMkLst>
            <pc:docMk/>
            <pc:sldMk cId="2744215810" sldId="350"/>
            <ac:spMk id="15" creationId="{FBC96615-D60D-8C2E-6FCC-2AF5CEBEB376}"/>
          </ac:spMkLst>
        </pc:spChg>
      </pc:sldChg>
      <pc:sldChg chg="delSp add replId">
        <pc:chgData name="Ricardo Cordeiro" userId="S::ricardo.cordeiro@marionete.co.uk::5aecd804-d764-4e58-9c9e-37b279ad8db2" providerId="AD" clId="Web-{F0827906-0F56-4C26-8BAE-ACAD947E1B86}" dt="2024-01-08T15:53:28.348" v="379"/>
        <pc:sldMkLst>
          <pc:docMk/>
          <pc:sldMk cId="1539097342" sldId="351"/>
        </pc:sldMkLst>
        <pc:spChg chg="del">
          <ac:chgData name="Ricardo Cordeiro" userId="S::ricardo.cordeiro@marionete.co.uk::5aecd804-d764-4e58-9c9e-37b279ad8db2" providerId="AD" clId="Web-{F0827906-0F56-4C26-8BAE-ACAD947E1B86}" dt="2024-01-08T15:53:28.348" v="379"/>
          <ac:spMkLst>
            <pc:docMk/>
            <pc:sldMk cId="1539097342" sldId="351"/>
            <ac:spMk id="6" creationId="{7EC68884-8C3D-BF04-F393-30CB16710DD3}"/>
          </ac:spMkLst>
        </pc:spChg>
        <pc:spChg chg="del">
          <ac:chgData name="Ricardo Cordeiro" userId="S::ricardo.cordeiro@marionete.co.uk::5aecd804-d764-4e58-9c9e-37b279ad8db2" providerId="AD" clId="Web-{F0827906-0F56-4C26-8BAE-ACAD947E1B86}" dt="2024-01-08T15:53:25.269" v="378"/>
          <ac:spMkLst>
            <pc:docMk/>
            <pc:sldMk cId="1539097342" sldId="351"/>
            <ac:spMk id="12" creationId="{BB6221EB-79E0-832F-89BA-4C3DDD4B7FE6}"/>
          </ac:spMkLst>
        </pc:spChg>
        <pc:spChg chg="del">
          <ac:chgData name="Ricardo Cordeiro" userId="S::ricardo.cordeiro@marionete.co.uk::5aecd804-d764-4e58-9c9e-37b279ad8db2" providerId="AD" clId="Web-{F0827906-0F56-4C26-8BAE-ACAD947E1B86}" dt="2024-01-08T15:53:21.488" v="377"/>
          <ac:spMkLst>
            <pc:docMk/>
            <pc:sldMk cId="1539097342" sldId="351"/>
            <ac:spMk id="15" creationId="{68902799-2756-757C-3CBA-FB305BE79340}"/>
          </ac:spMkLst>
        </pc:spChg>
      </pc:sldChg>
    </pc:docChg>
  </pc:docChgLst>
  <pc:docChgLst>
    <pc:chgData name="Ricardo Cordeiro" userId="S::ricardo.cordeiro@marionete.co.uk::5aecd804-d764-4e58-9c9e-37b279ad8db2" providerId="AD" clId="Web-{C91ACC96-A02D-40A5-B199-3DB912EF3545}"/>
    <pc:docChg chg="addSld modSld">
      <pc:chgData name="Ricardo Cordeiro" userId="S::ricardo.cordeiro@marionete.co.uk::5aecd804-d764-4e58-9c9e-37b279ad8db2" providerId="AD" clId="Web-{C91ACC96-A02D-40A5-B199-3DB912EF3545}" dt="2024-01-09T00:19:52.212" v="90"/>
      <pc:docMkLst>
        <pc:docMk/>
      </pc:docMkLst>
      <pc:sldChg chg="modSp">
        <pc:chgData name="Ricardo Cordeiro" userId="S::ricardo.cordeiro@marionete.co.uk::5aecd804-d764-4e58-9c9e-37b279ad8db2" providerId="AD" clId="Web-{C91ACC96-A02D-40A5-B199-3DB912EF3545}" dt="2024-01-08T23:45:54.308" v="62" actId="20577"/>
        <pc:sldMkLst>
          <pc:docMk/>
          <pc:sldMk cId="2223630472" sldId="352"/>
        </pc:sldMkLst>
        <pc:spChg chg="mod">
          <ac:chgData name="Ricardo Cordeiro" userId="S::ricardo.cordeiro@marionete.co.uk::5aecd804-d764-4e58-9c9e-37b279ad8db2" providerId="AD" clId="Web-{C91ACC96-A02D-40A5-B199-3DB912EF3545}" dt="2024-01-08T23:45:34.714" v="50" actId="20577"/>
          <ac:spMkLst>
            <pc:docMk/>
            <pc:sldMk cId="2223630472" sldId="352"/>
            <ac:spMk id="4" creationId="{1DE6ECF9-32F8-D1CF-694E-E26E181FAAE8}"/>
          </ac:spMkLst>
        </pc:spChg>
        <pc:spChg chg="mod">
          <ac:chgData name="Ricardo Cordeiro" userId="S::ricardo.cordeiro@marionete.co.uk::5aecd804-d764-4e58-9c9e-37b279ad8db2" providerId="AD" clId="Web-{C91ACC96-A02D-40A5-B199-3DB912EF3545}" dt="2024-01-08T23:45:54.308" v="62" actId="20577"/>
          <ac:spMkLst>
            <pc:docMk/>
            <pc:sldMk cId="2223630472" sldId="352"/>
            <ac:spMk id="6" creationId="{0A10FF91-9D2E-DC53-EF1B-1C7E3B33DB67}"/>
          </ac:spMkLst>
        </pc:spChg>
      </pc:sldChg>
      <pc:sldChg chg="addSp delSp modSp">
        <pc:chgData name="Ricardo Cordeiro" userId="S::ricardo.cordeiro@marionete.co.uk::5aecd804-d764-4e58-9c9e-37b279ad8db2" providerId="AD" clId="Web-{C91ACC96-A02D-40A5-B199-3DB912EF3545}" dt="2024-01-08T22:45:08.214" v="12" actId="1076"/>
        <pc:sldMkLst>
          <pc:docMk/>
          <pc:sldMk cId="2670604519" sldId="353"/>
        </pc:sldMkLst>
        <pc:picChg chg="del">
          <ac:chgData name="Ricardo Cordeiro" userId="S::ricardo.cordeiro@marionete.co.uk::5aecd804-d764-4e58-9c9e-37b279ad8db2" providerId="AD" clId="Web-{C91ACC96-A02D-40A5-B199-3DB912EF3545}" dt="2024-01-08T22:43:06.178" v="7"/>
          <ac:picMkLst>
            <pc:docMk/>
            <pc:sldMk cId="2670604519" sldId="353"/>
            <ac:picMk id="6" creationId="{4EC5E78A-CF1A-AF12-2147-3352DCDC9603}"/>
          </ac:picMkLst>
        </pc:picChg>
        <pc:picChg chg="add mod">
          <ac:chgData name="Ricardo Cordeiro" userId="S::ricardo.cordeiro@marionete.co.uk::5aecd804-d764-4e58-9c9e-37b279ad8db2" providerId="AD" clId="Web-{C91ACC96-A02D-40A5-B199-3DB912EF3545}" dt="2024-01-08T22:45:08.214" v="12" actId="1076"/>
          <ac:picMkLst>
            <pc:docMk/>
            <pc:sldMk cId="2670604519" sldId="353"/>
            <ac:picMk id="7" creationId="{C2229B2E-DFCF-52D8-B8B5-EA192EB533C1}"/>
          </ac:picMkLst>
        </pc:picChg>
      </pc:sldChg>
      <pc:sldChg chg="addSp modSp">
        <pc:chgData name="Ricardo Cordeiro" userId="S::ricardo.cordeiro@marionete.co.uk::5aecd804-d764-4e58-9c9e-37b279ad8db2" providerId="AD" clId="Web-{C91ACC96-A02D-40A5-B199-3DB912EF3545}" dt="2024-01-09T00:18:58.476" v="85" actId="1076"/>
        <pc:sldMkLst>
          <pc:docMk/>
          <pc:sldMk cId="4056175314" sldId="354"/>
        </pc:sldMkLst>
        <pc:spChg chg="add mod">
          <ac:chgData name="Ricardo Cordeiro" userId="S::ricardo.cordeiro@marionete.co.uk::5aecd804-d764-4e58-9c9e-37b279ad8db2" providerId="AD" clId="Web-{C91ACC96-A02D-40A5-B199-3DB912EF3545}" dt="2024-01-09T00:18:40.569" v="83" actId="1076"/>
          <ac:spMkLst>
            <pc:docMk/>
            <pc:sldMk cId="4056175314" sldId="354"/>
            <ac:spMk id="4" creationId="{0A1E77B9-B4EC-4773-AC40-EDFC31C0093D}"/>
          </ac:spMkLst>
        </pc:spChg>
        <pc:spChg chg="add mod">
          <ac:chgData name="Ricardo Cordeiro" userId="S::ricardo.cordeiro@marionete.co.uk::5aecd804-d764-4e58-9c9e-37b279ad8db2" providerId="AD" clId="Web-{C91ACC96-A02D-40A5-B199-3DB912EF3545}" dt="2024-01-09T00:18:58.476" v="85" actId="1076"/>
          <ac:spMkLst>
            <pc:docMk/>
            <pc:sldMk cId="4056175314" sldId="354"/>
            <ac:spMk id="7" creationId="{B340EE58-1748-EE4E-B94C-78CC0CB9765E}"/>
          </ac:spMkLst>
        </pc:spChg>
        <pc:picChg chg="add mod">
          <ac:chgData name="Ricardo Cordeiro" userId="S::ricardo.cordeiro@marionete.co.uk::5aecd804-d764-4e58-9c9e-37b279ad8db2" providerId="AD" clId="Web-{C91ACC96-A02D-40A5-B199-3DB912EF3545}" dt="2024-01-09T00:18:48.225" v="84" actId="1076"/>
          <ac:picMkLst>
            <pc:docMk/>
            <pc:sldMk cId="4056175314" sldId="354"/>
            <ac:picMk id="6" creationId="{3612D930-3935-086B-2649-4D5DC1CBD1E4}"/>
          </ac:picMkLst>
        </pc:picChg>
      </pc:sldChg>
      <pc:sldChg chg="modSp">
        <pc:chgData name="Ricardo Cordeiro" userId="S::ricardo.cordeiro@marionete.co.uk::5aecd804-d764-4e58-9c9e-37b279ad8db2" providerId="AD" clId="Web-{C91ACC96-A02D-40A5-B199-3DB912EF3545}" dt="2024-01-08T22:43:00.553" v="6" actId="1076"/>
        <pc:sldMkLst>
          <pc:docMk/>
          <pc:sldMk cId="2112067697" sldId="356"/>
        </pc:sldMkLst>
        <pc:picChg chg="mod">
          <ac:chgData name="Ricardo Cordeiro" userId="S::ricardo.cordeiro@marionete.co.uk::5aecd804-d764-4e58-9c9e-37b279ad8db2" providerId="AD" clId="Web-{C91ACC96-A02D-40A5-B199-3DB912EF3545}" dt="2024-01-08T22:42:52.444" v="4" actId="1076"/>
          <ac:picMkLst>
            <pc:docMk/>
            <pc:sldMk cId="2112067697" sldId="356"/>
            <ac:picMk id="4" creationId="{7714D6C1-884B-BC85-81B8-EEF843F798F4}"/>
          </ac:picMkLst>
        </pc:picChg>
        <pc:picChg chg="mod">
          <ac:chgData name="Ricardo Cordeiro" userId="S::ricardo.cordeiro@marionete.co.uk::5aecd804-d764-4e58-9c9e-37b279ad8db2" providerId="AD" clId="Web-{C91ACC96-A02D-40A5-B199-3DB912EF3545}" dt="2024-01-08T22:43:00.553" v="6" actId="1076"/>
          <ac:picMkLst>
            <pc:docMk/>
            <pc:sldMk cId="2112067697" sldId="356"/>
            <ac:picMk id="6" creationId="{DCC6DED9-7A1C-72BB-4F06-7FC81E36F548}"/>
          </ac:picMkLst>
        </pc:picChg>
      </pc:sldChg>
      <pc:sldChg chg="addSp delSp modSp add replId">
        <pc:chgData name="Ricardo Cordeiro" userId="S::ricardo.cordeiro@marionete.co.uk::5aecd804-d764-4e58-9c9e-37b279ad8db2" providerId="AD" clId="Web-{C91ACC96-A02D-40A5-B199-3DB912EF3545}" dt="2024-01-09T00:19:52.212" v="90"/>
        <pc:sldMkLst>
          <pc:docMk/>
          <pc:sldMk cId="213219256" sldId="357"/>
        </pc:sldMkLst>
        <pc:spChg chg="add del mod">
          <ac:chgData name="Ricardo Cordeiro" userId="S::ricardo.cordeiro@marionete.co.uk::5aecd804-d764-4e58-9c9e-37b279ad8db2" providerId="AD" clId="Web-{C91ACC96-A02D-40A5-B199-3DB912EF3545}" dt="2024-01-09T00:19:52.212" v="90"/>
          <ac:spMkLst>
            <pc:docMk/>
            <pc:sldMk cId="213219256" sldId="357"/>
            <ac:spMk id="4" creationId="{5E27C81C-9B39-9475-38DA-CF94095824B4}"/>
          </ac:spMkLst>
        </pc:spChg>
        <pc:spChg chg="add mod">
          <ac:chgData name="Ricardo Cordeiro" userId="S::ricardo.cordeiro@marionete.co.uk::5aecd804-d764-4e58-9c9e-37b279ad8db2" providerId="AD" clId="Web-{C91ACC96-A02D-40A5-B199-3DB912EF3545}" dt="2024-01-09T00:19:50.165" v="89" actId="20577"/>
          <ac:spMkLst>
            <pc:docMk/>
            <pc:sldMk cId="213219256" sldId="357"/>
            <ac:spMk id="7" creationId="{C46F4E98-F3A1-8E04-A93F-6E03B0F9FDBF}"/>
          </ac:spMkLst>
        </pc:spChg>
      </pc:sldChg>
    </pc:docChg>
  </pc:docChgLst>
  <pc:docChgLst>
    <pc:chgData name="Ricardo Cordeiro" userId="S::ricardo.cordeiro@marionete.co.uk::5aecd804-d764-4e58-9c9e-37b279ad8db2" providerId="AD" clId="Web-{0A8BA341-CF79-4AF5-AD89-E140F1DF41BA}"/>
    <pc:docChg chg="addSld delSld modSld">
      <pc:chgData name="Ricardo Cordeiro" userId="S::ricardo.cordeiro@marionete.co.uk::5aecd804-d764-4e58-9c9e-37b279ad8db2" providerId="AD" clId="Web-{0A8BA341-CF79-4AF5-AD89-E140F1DF41BA}" dt="2024-01-05T12:53:51.788" v="338" actId="1076"/>
      <pc:docMkLst>
        <pc:docMk/>
      </pc:docMkLst>
      <pc:sldChg chg="modSp">
        <pc:chgData name="Ricardo Cordeiro" userId="S::ricardo.cordeiro@marionete.co.uk::5aecd804-d764-4e58-9c9e-37b279ad8db2" providerId="AD" clId="Web-{0A8BA341-CF79-4AF5-AD89-E140F1DF41BA}" dt="2024-01-05T12:05:53.057" v="281" actId="20577"/>
        <pc:sldMkLst>
          <pc:docMk/>
          <pc:sldMk cId="0" sldId="259"/>
        </pc:sldMkLst>
        <pc:spChg chg="mod">
          <ac:chgData name="Ricardo Cordeiro" userId="S::ricardo.cordeiro@marionete.co.uk::5aecd804-d764-4e58-9c9e-37b279ad8db2" providerId="AD" clId="Web-{0A8BA341-CF79-4AF5-AD89-E140F1DF41BA}" dt="2024-01-05T11:35:48.164" v="47" actId="20577"/>
          <ac:spMkLst>
            <pc:docMk/>
            <pc:sldMk cId="0" sldId="259"/>
            <ac:spMk id="95" creationId="{C98FA5D2-11E1-CFC5-9DA8-7CD3C17E0CBE}"/>
          </ac:spMkLst>
        </pc:spChg>
        <pc:spChg chg="mod">
          <ac:chgData name="Ricardo Cordeiro" userId="S::ricardo.cordeiro@marionete.co.uk::5aecd804-d764-4e58-9c9e-37b279ad8db2" providerId="AD" clId="Web-{0A8BA341-CF79-4AF5-AD89-E140F1DF41BA}" dt="2024-01-05T11:35:39.023" v="43" actId="20577"/>
          <ac:spMkLst>
            <pc:docMk/>
            <pc:sldMk cId="0" sldId="259"/>
            <ac:spMk id="97" creationId="{E1D1D4CB-694A-D3A3-EC84-3E103E582310}"/>
          </ac:spMkLst>
        </pc:spChg>
        <pc:spChg chg="mod">
          <ac:chgData name="Ricardo Cordeiro" userId="S::ricardo.cordeiro@marionete.co.uk::5aecd804-d764-4e58-9c9e-37b279ad8db2" providerId="AD" clId="Web-{0A8BA341-CF79-4AF5-AD89-E140F1DF41BA}" dt="2024-01-05T11:58:04.900" v="251" actId="20577"/>
          <ac:spMkLst>
            <pc:docMk/>
            <pc:sldMk cId="0" sldId="259"/>
            <ac:spMk id="99" creationId="{69638D33-43AD-4BB0-50A9-FD4830177463}"/>
          </ac:spMkLst>
        </pc:spChg>
        <pc:spChg chg="mod">
          <ac:chgData name="Ricardo Cordeiro" userId="S::ricardo.cordeiro@marionete.co.uk::5aecd804-d764-4e58-9c9e-37b279ad8db2" providerId="AD" clId="Web-{0A8BA341-CF79-4AF5-AD89-E140F1DF41BA}" dt="2024-01-05T12:05:53.057" v="281" actId="20577"/>
          <ac:spMkLst>
            <pc:docMk/>
            <pc:sldMk cId="0" sldId="259"/>
            <ac:spMk id="101" creationId="{7165EA21-345F-BFB1-737B-55D5BB1BCE2C}"/>
          </ac:spMkLst>
        </pc:spChg>
      </pc:sldChg>
      <pc:sldChg chg="modSp modNotes">
        <pc:chgData name="Ricardo Cordeiro" userId="S::ricardo.cordeiro@marionete.co.uk::5aecd804-d764-4e58-9c9e-37b279ad8db2" providerId="AD" clId="Web-{0A8BA341-CF79-4AF5-AD89-E140F1DF41BA}" dt="2024-01-05T11:21:22.211" v="17" actId="20577"/>
        <pc:sldMkLst>
          <pc:docMk/>
          <pc:sldMk cId="0" sldId="327"/>
        </pc:sldMkLst>
        <pc:spChg chg="mod">
          <ac:chgData name="Ricardo Cordeiro" userId="S::ricardo.cordeiro@marionete.co.uk::5aecd804-d764-4e58-9c9e-37b279ad8db2" providerId="AD" clId="Web-{0A8BA341-CF79-4AF5-AD89-E140F1DF41BA}" dt="2024-01-05T11:21:22.211" v="17" actId="20577"/>
          <ac:spMkLst>
            <pc:docMk/>
            <pc:sldMk cId="0" sldId="327"/>
            <ac:spMk id="4" creationId="{26874D27-AF85-9269-A4A1-52743C99343E}"/>
          </ac:spMkLst>
        </pc:spChg>
        <pc:spChg chg="mod">
          <ac:chgData name="Ricardo Cordeiro" userId="S::ricardo.cordeiro@marionete.co.uk::5aecd804-d764-4e58-9c9e-37b279ad8db2" providerId="AD" clId="Web-{0A8BA341-CF79-4AF5-AD89-E140F1DF41BA}" dt="2024-01-05T11:21:10.195" v="13" actId="1076"/>
          <ac:spMkLst>
            <pc:docMk/>
            <pc:sldMk cId="0" sldId="327"/>
            <ac:spMk id="8" creationId="{24862BA3-0AFB-32B1-5B65-226CB2B00D65}"/>
          </ac:spMkLst>
        </pc:spChg>
      </pc:sldChg>
      <pc:sldChg chg="modSp">
        <pc:chgData name="Ricardo Cordeiro" userId="S::ricardo.cordeiro@marionete.co.uk::5aecd804-d764-4e58-9c9e-37b279ad8db2" providerId="AD" clId="Web-{0A8BA341-CF79-4AF5-AD89-E140F1DF41BA}" dt="2024-01-05T11:58:19.588" v="253" actId="20577"/>
        <pc:sldMkLst>
          <pc:docMk/>
          <pc:sldMk cId="2442590495" sldId="328"/>
        </pc:sldMkLst>
        <pc:spChg chg="mod">
          <ac:chgData name="Ricardo Cordeiro" userId="S::ricardo.cordeiro@marionete.co.uk::5aecd804-d764-4e58-9c9e-37b279ad8db2" providerId="AD" clId="Web-{0A8BA341-CF79-4AF5-AD89-E140F1DF41BA}" dt="2024-01-05T11:58:19.588" v="253" actId="20577"/>
          <ac:spMkLst>
            <pc:docMk/>
            <pc:sldMk cId="2442590495" sldId="328"/>
            <ac:spMk id="3" creationId="{B0A1B94E-49F2-CA7D-4530-83AFADAC2E1B}"/>
          </ac:spMkLst>
        </pc:spChg>
      </pc:sldChg>
      <pc:sldChg chg="del">
        <pc:chgData name="Ricardo Cordeiro" userId="S::ricardo.cordeiro@marionete.co.uk::5aecd804-d764-4e58-9c9e-37b279ad8db2" providerId="AD" clId="Web-{0A8BA341-CF79-4AF5-AD89-E140F1DF41BA}" dt="2024-01-05T12:06:26.683" v="282"/>
        <pc:sldMkLst>
          <pc:docMk/>
          <pc:sldMk cId="4278182746" sldId="330"/>
        </pc:sldMkLst>
      </pc:sldChg>
      <pc:sldChg chg="modSp modNotes">
        <pc:chgData name="Ricardo Cordeiro" userId="S::ricardo.cordeiro@marionete.co.uk::5aecd804-d764-4e58-9c9e-37b279ad8db2" providerId="AD" clId="Web-{0A8BA341-CF79-4AF5-AD89-E140F1DF41BA}" dt="2024-01-05T11:58:23.510" v="254" actId="20577"/>
        <pc:sldMkLst>
          <pc:docMk/>
          <pc:sldMk cId="3596437932" sldId="335"/>
        </pc:sldMkLst>
        <pc:spChg chg="mod">
          <ac:chgData name="Ricardo Cordeiro" userId="S::ricardo.cordeiro@marionete.co.uk::5aecd804-d764-4e58-9c9e-37b279ad8db2" providerId="AD" clId="Web-{0A8BA341-CF79-4AF5-AD89-E140F1DF41BA}" dt="2024-01-05T11:58:23.510" v="254" actId="20577"/>
          <ac:spMkLst>
            <pc:docMk/>
            <pc:sldMk cId="3596437932" sldId="335"/>
            <ac:spMk id="3" creationId="{B0A1B94E-49F2-CA7D-4530-83AFADAC2E1B}"/>
          </ac:spMkLst>
        </pc:spChg>
      </pc:sldChg>
      <pc:sldChg chg="modSp">
        <pc:chgData name="Ricardo Cordeiro" userId="S::ricardo.cordeiro@marionete.co.uk::5aecd804-d764-4e58-9c9e-37b279ad8db2" providerId="AD" clId="Web-{0A8BA341-CF79-4AF5-AD89-E140F1DF41BA}" dt="2024-01-05T11:58:39.010" v="270" actId="20577"/>
        <pc:sldMkLst>
          <pc:docMk/>
          <pc:sldMk cId="2145992446" sldId="336"/>
        </pc:sldMkLst>
        <pc:spChg chg="mod">
          <ac:chgData name="Ricardo Cordeiro" userId="S::ricardo.cordeiro@marionete.co.uk::5aecd804-d764-4e58-9c9e-37b279ad8db2" providerId="AD" clId="Web-{0A8BA341-CF79-4AF5-AD89-E140F1DF41BA}" dt="2024-01-05T11:58:28.729" v="255" actId="20577"/>
          <ac:spMkLst>
            <pc:docMk/>
            <pc:sldMk cId="2145992446" sldId="336"/>
            <ac:spMk id="3" creationId="{B0A1B94E-49F2-CA7D-4530-83AFADAC2E1B}"/>
          </ac:spMkLst>
        </pc:spChg>
        <pc:spChg chg="mod">
          <ac:chgData name="Ricardo Cordeiro" userId="S::ricardo.cordeiro@marionete.co.uk::5aecd804-d764-4e58-9c9e-37b279ad8db2" providerId="AD" clId="Web-{0A8BA341-CF79-4AF5-AD89-E140F1DF41BA}" dt="2024-01-05T11:58:39.010" v="270" actId="20577"/>
          <ac:spMkLst>
            <pc:docMk/>
            <pc:sldMk cId="2145992446" sldId="336"/>
            <ac:spMk id="66562" creationId="{8A844779-6BE3-6449-F52D-F6E5D948F15D}"/>
          </ac:spMkLst>
        </pc:spChg>
      </pc:sldChg>
      <pc:sldChg chg="modSp">
        <pc:chgData name="Ricardo Cordeiro" userId="S::ricardo.cordeiro@marionete.co.uk::5aecd804-d764-4e58-9c9e-37b279ad8db2" providerId="AD" clId="Web-{0A8BA341-CF79-4AF5-AD89-E140F1DF41BA}" dt="2024-01-05T11:58:49.870" v="274" actId="20577"/>
        <pc:sldMkLst>
          <pc:docMk/>
          <pc:sldMk cId="3250201838" sldId="337"/>
        </pc:sldMkLst>
        <pc:spChg chg="mod">
          <ac:chgData name="Ricardo Cordeiro" userId="S::ricardo.cordeiro@marionete.co.uk::5aecd804-d764-4e58-9c9e-37b279ad8db2" providerId="AD" clId="Web-{0A8BA341-CF79-4AF5-AD89-E140F1DF41BA}" dt="2024-01-05T11:58:41.510" v="272" actId="20577"/>
          <ac:spMkLst>
            <pc:docMk/>
            <pc:sldMk cId="3250201838" sldId="337"/>
            <ac:spMk id="3" creationId="{B0A1B94E-49F2-CA7D-4530-83AFADAC2E1B}"/>
          </ac:spMkLst>
        </pc:spChg>
        <pc:spChg chg="mod">
          <ac:chgData name="Ricardo Cordeiro" userId="S::ricardo.cordeiro@marionete.co.uk::5aecd804-d764-4e58-9c9e-37b279ad8db2" providerId="AD" clId="Web-{0A8BA341-CF79-4AF5-AD89-E140F1DF41BA}" dt="2024-01-05T11:58:49.870" v="274" actId="20577"/>
          <ac:spMkLst>
            <pc:docMk/>
            <pc:sldMk cId="3250201838" sldId="337"/>
            <ac:spMk id="66562" creationId="{8A844779-6BE3-6449-F52D-F6E5D948F15D}"/>
          </ac:spMkLst>
        </pc:spChg>
      </pc:sldChg>
      <pc:sldChg chg="modSp">
        <pc:chgData name="Ricardo Cordeiro" userId="S::ricardo.cordeiro@marionete.co.uk::5aecd804-d764-4e58-9c9e-37b279ad8db2" providerId="AD" clId="Web-{0A8BA341-CF79-4AF5-AD89-E140F1DF41BA}" dt="2024-01-05T11:58:55.526" v="277" actId="20577"/>
        <pc:sldMkLst>
          <pc:docMk/>
          <pc:sldMk cId="4004758911" sldId="338"/>
        </pc:sldMkLst>
        <pc:spChg chg="mod">
          <ac:chgData name="Ricardo Cordeiro" userId="S::ricardo.cordeiro@marionete.co.uk::5aecd804-d764-4e58-9c9e-37b279ad8db2" providerId="AD" clId="Web-{0A8BA341-CF79-4AF5-AD89-E140F1DF41BA}" dt="2024-01-05T11:58:52.792" v="276" actId="20577"/>
          <ac:spMkLst>
            <pc:docMk/>
            <pc:sldMk cId="4004758911" sldId="338"/>
            <ac:spMk id="3" creationId="{B0A1B94E-49F2-CA7D-4530-83AFADAC2E1B}"/>
          </ac:spMkLst>
        </pc:spChg>
        <pc:spChg chg="mod">
          <ac:chgData name="Ricardo Cordeiro" userId="S::ricardo.cordeiro@marionete.co.uk::5aecd804-d764-4e58-9c9e-37b279ad8db2" providerId="AD" clId="Web-{0A8BA341-CF79-4AF5-AD89-E140F1DF41BA}" dt="2024-01-05T11:58:55.526" v="277" actId="20577"/>
          <ac:spMkLst>
            <pc:docMk/>
            <pc:sldMk cId="4004758911" sldId="338"/>
            <ac:spMk id="66562" creationId="{8A844779-6BE3-6449-F52D-F6E5D948F15D}"/>
          </ac:spMkLst>
        </pc:spChg>
      </pc:sldChg>
      <pc:sldChg chg="modSp">
        <pc:chgData name="Ricardo Cordeiro" userId="S::ricardo.cordeiro@marionete.co.uk::5aecd804-d764-4e58-9c9e-37b279ad8db2" providerId="AD" clId="Web-{0A8BA341-CF79-4AF5-AD89-E140F1DF41BA}" dt="2024-01-05T12:05:45.166" v="280" actId="20577"/>
        <pc:sldMkLst>
          <pc:docMk/>
          <pc:sldMk cId="1399505845" sldId="339"/>
        </pc:sldMkLst>
        <pc:spChg chg="mod">
          <ac:chgData name="Ricardo Cordeiro" userId="S::ricardo.cordeiro@marionete.co.uk::5aecd804-d764-4e58-9c9e-37b279ad8db2" providerId="AD" clId="Web-{0A8BA341-CF79-4AF5-AD89-E140F1DF41BA}" dt="2024-01-05T12:05:39.838" v="279" actId="20577"/>
          <ac:spMkLst>
            <pc:docMk/>
            <pc:sldMk cId="1399505845" sldId="339"/>
            <ac:spMk id="3" creationId="{B0A1B94E-49F2-CA7D-4530-83AFADAC2E1B}"/>
          </ac:spMkLst>
        </pc:spChg>
        <pc:spChg chg="mod">
          <ac:chgData name="Ricardo Cordeiro" userId="S::ricardo.cordeiro@marionete.co.uk::5aecd804-d764-4e58-9c9e-37b279ad8db2" providerId="AD" clId="Web-{0A8BA341-CF79-4AF5-AD89-E140F1DF41BA}" dt="2024-01-05T12:05:45.166" v="280" actId="20577"/>
          <ac:spMkLst>
            <pc:docMk/>
            <pc:sldMk cId="1399505845" sldId="339"/>
            <ac:spMk id="66562" creationId="{8A844779-6BE3-6449-F52D-F6E5D948F15D}"/>
          </ac:spMkLst>
        </pc:spChg>
      </pc:sldChg>
      <pc:sldChg chg="del">
        <pc:chgData name="Ricardo Cordeiro" userId="S::ricardo.cordeiro@marionete.co.uk::5aecd804-d764-4e58-9c9e-37b279ad8db2" providerId="AD" clId="Web-{0A8BA341-CF79-4AF5-AD89-E140F1DF41BA}" dt="2024-01-05T12:06:31.277" v="283"/>
        <pc:sldMkLst>
          <pc:docMk/>
          <pc:sldMk cId="3998683101" sldId="340"/>
        </pc:sldMkLst>
      </pc:sldChg>
      <pc:sldChg chg="new del">
        <pc:chgData name="Ricardo Cordeiro" userId="S::ricardo.cordeiro@marionete.co.uk::5aecd804-d764-4e58-9c9e-37b279ad8db2" providerId="AD" clId="Web-{0A8BA341-CF79-4AF5-AD89-E140F1DF41BA}" dt="2024-01-05T11:32:00.984" v="19"/>
        <pc:sldMkLst>
          <pc:docMk/>
          <pc:sldMk cId="227674580" sldId="342"/>
        </pc:sldMkLst>
      </pc:sldChg>
      <pc:sldChg chg="addSp delSp modSp add replId delAnim modNotes">
        <pc:chgData name="Ricardo Cordeiro" userId="S::ricardo.cordeiro@marionete.co.uk::5aecd804-d764-4e58-9c9e-37b279ad8db2" providerId="AD" clId="Web-{0A8BA341-CF79-4AF5-AD89-E140F1DF41BA}" dt="2024-01-05T11:52:23.544" v="244"/>
        <pc:sldMkLst>
          <pc:docMk/>
          <pc:sldMk cId="4155617772" sldId="342"/>
        </pc:sldMkLst>
        <pc:spChg chg="add del mod">
          <ac:chgData name="Ricardo Cordeiro" userId="S::ricardo.cordeiro@marionete.co.uk::5aecd804-d764-4e58-9c9e-37b279ad8db2" providerId="AD" clId="Web-{0A8BA341-CF79-4AF5-AD89-E140F1DF41BA}" dt="2024-01-05T11:32:18.532" v="27" actId="20577"/>
          <ac:spMkLst>
            <pc:docMk/>
            <pc:sldMk cId="4155617772" sldId="342"/>
            <ac:spMk id="3" creationId="{A3A0E395-9C94-9822-4D45-FAA005CEDA7B}"/>
          </ac:spMkLst>
        </pc:spChg>
        <pc:spChg chg="del">
          <ac:chgData name="Ricardo Cordeiro" userId="S::ricardo.cordeiro@marionete.co.uk::5aecd804-d764-4e58-9c9e-37b279ad8db2" providerId="AD" clId="Web-{0A8BA341-CF79-4AF5-AD89-E140F1DF41BA}" dt="2024-01-05T11:36:00.430" v="48"/>
          <ac:spMkLst>
            <pc:docMk/>
            <pc:sldMk cId="4155617772" sldId="342"/>
            <ac:spMk id="4" creationId="{2720A07C-2CCE-C99E-1578-68A6EB94E4EE}"/>
          </ac:spMkLst>
        </pc:spChg>
        <pc:spChg chg="del">
          <ac:chgData name="Ricardo Cordeiro" userId="S::ricardo.cordeiro@marionete.co.uk::5aecd804-d764-4e58-9c9e-37b279ad8db2" providerId="AD" clId="Web-{0A8BA341-CF79-4AF5-AD89-E140F1DF41BA}" dt="2024-01-05T11:36:04.383" v="49"/>
          <ac:spMkLst>
            <pc:docMk/>
            <pc:sldMk cId="4155617772" sldId="342"/>
            <ac:spMk id="8" creationId="{AB0D66FA-F2F4-204D-6EA2-7EAD3AEFB0DA}"/>
          </ac:spMkLst>
        </pc:spChg>
        <pc:spChg chg="mod">
          <ac:chgData name="Ricardo Cordeiro" userId="S::ricardo.cordeiro@marionete.co.uk::5aecd804-d764-4e58-9c9e-37b279ad8db2" providerId="AD" clId="Web-{0A8BA341-CF79-4AF5-AD89-E140F1DF41BA}" dt="2024-01-05T11:33:08.596" v="36" actId="20577"/>
          <ac:spMkLst>
            <pc:docMk/>
            <pc:sldMk cId="4155617772" sldId="342"/>
            <ac:spMk id="66562" creationId="{50678AD8-3794-9EAC-004E-D568009D5D5E}"/>
          </ac:spMkLst>
        </pc:spChg>
        <pc:picChg chg="add mod">
          <ac:chgData name="Ricardo Cordeiro" userId="S::ricardo.cordeiro@marionete.co.uk::5aecd804-d764-4e58-9c9e-37b279ad8db2" providerId="AD" clId="Web-{0A8BA341-CF79-4AF5-AD89-E140F1DF41BA}" dt="2024-01-05T11:41:49.036" v="87" actId="1076"/>
          <ac:picMkLst>
            <pc:docMk/>
            <pc:sldMk cId="4155617772" sldId="342"/>
            <ac:picMk id="6" creationId="{9ED62350-1D5A-DF7E-C0DF-AC7E373668B8}"/>
          </ac:picMkLst>
        </pc:picChg>
        <pc:picChg chg="add mod">
          <ac:chgData name="Ricardo Cordeiro" userId="S::ricardo.cordeiro@marionete.co.uk::5aecd804-d764-4e58-9c9e-37b279ad8db2" providerId="AD" clId="Web-{0A8BA341-CF79-4AF5-AD89-E140F1DF41BA}" dt="2024-01-05T11:41:48.990" v="86" actId="1076"/>
          <ac:picMkLst>
            <pc:docMk/>
            <pc:sldMk cId="4155617772" sldId="342"/>
            <ac:picMk id="7" creationId="{15FFB863-04E7-E517-1800-1AB138ABFC63}"/>
          </ac:picMkLst>
        </pc:picChg>
        <pc:picChg chg="add mod modCrop">
          <ac:chgData name="Ricardo Cordeiro" userId="S::ricardo.cordeiro@marionete.co.uk::5aecd804-d764-4e58-9c9e-37b279ad8db2" providerId="AD" clId="Web-{0A8BA341-CF79-4AF5-AD89-E140F1DF41BA}" dt="2024-01-05T11:41:49.083" v="88" actId="1076"/>
          <ac:picMkLst>
            <pc:docMk/>
            <pc:sldMk cId="4155617772" sldId="342"/>
            <ac:picMk id="9" creationId="{63AC92F5-71D0-30A2-6CBD-8AED6A8AB954}"/>
          </ac:picMkLst>
        </pc:picChg>
      </pc:sldChg>
      <pc:sldChg chg="addSp delSp modSp add replId addAnim delAnim modNotes">
        <pc:chgData name="Ricardo Cordeiro" userId="S::ricardo.cordeiro@marionete.co.uk::5aecd804-d764-4e58-9c9e-37b279ad8db2" providerId="AD" clId="Web-{0A8BA341-CF79-4AF5-AD89-E140F1DF41BA}" dt="2024-01-05T12:53:51.788" v="338" actId="1076"/>
        <pc:sldMkLst>
          <pc:docMk/>
          <pc:sldMk cId="3431135402" sldId="343"/>
        </pc:sldMkLst>
        <pc:spChg chg="add del mod">
          <ac:chgData name="Ricardo Cordeiro" userId="S::ricardo.cordeiro@marionete.co.uk::5aecd804-d764-4e58-9c9e-37b279ad8db2" providerId="AD" clId="Web-{0A8BA341-CF79-4AF5-AD89-E140F1DF41BA}" dt="2024-01-05T12:53:14.068" v="330" actId="20577"/>
          <ac:spMkLst>
            <pc:docMk/>
            <pc:sldMk cId="3431135402" sldId="343"/>
            <ac:spMk id="7" creationId="{A642C203-E48B-C026-C65F-77A282518750}"/>
          </ac:spMkLst>
        </pc:spChg>
        <pc:spChg chg="add mod">
          <ac:chgData name="Ricardo Cordeiro" userId="S::ricardo.cordeiro@marionete.co.uk::5aecd804-d764-4e58-9c9e-37b279ad8db2" providerId="AD" clId="Web-{0A8BA341-CF79-4AF5-AD89-E140F1DF41BA}" dt="2024-01-05T12:53:51.788" v="338" actId="1076"/>
          <ac:spMkLst>
            <pc:docMk/>
            <pc:sldMk cId="3431135402" sldId="343"/>
            <ac:spMk id="8" creationId="{2801148F-5422-2396-C00C-C6734E3CBD04}"/>
          </ac:spMkLst>
        </pc:spChg>
        <pc:picChg chg="add mod">
          <ac:chgData name="Ricardo Cordeiro" userId="S::ricardo.cordeiro@marionete.co.uk::5aecd804-d764-4e58-9c9e-37b279ad8db2" providerId="AD" clId="Web-{0A8BA341-CF79-4AF5-AD89-E140F1DF41BA}" dt="2024-01-05T12:53:28.756" v="333" actId="1076"/>
          <ac:picMkLst>
            <pc:docMk/>
            <pc:sldMk cId="3431135402" sldId="343"/>
            <ac:picMk id="4" creationId="{F46A4B37-DC3D-0BA1-1CB8-3811DB1D7A14}"/>
          </ac:picMkLst>
        </pc:picChg>
        <pc:picChg chg="del">
          <ac:chgData name="Ricardo Cordeiro" userId="S::ricardo.cordeiro@marionete.co.uk::5aecd804-d764-4e58-9c9e-37b279ad8db2" providerId="AD" clId="Web-{0A8BA341-CF79-4AF5-AD89-E140F1DF41BA}" dt="2024-01-05T12:07:06.091" v="285"/>
          <ac:picMkLst>
            <pc:docMk/>
            <pc:sldMk cId="3431135402" sldId="343"/>
            <ac:picMk id="7" creationId="{8152D6B8-3EA0-7E73-6990-EF67AED2E19C}"/>
          </ac:picMkLst>
        </pc:picChg>
      </pc:sldChg>
    </pc:docChg>
  </pc:docChgLst>
  <pc:docChgLst>
    <pc:chgData name="Ricardo Cordeiro" userId="S::ricardo.cordeiro@marionete.co.uk::5aecd804-d764-4e58-9c9e-37b279ad8db2" providerId="AD" clId="Web-{08D08D37-DE62-40AB-95F1-78AC89DDCEDC}"/>
    <pc:docChg chg="modSld">
      <pc:chgData name="Ricardo Cordeiro" userId="S::ricardo.cordeiro@marionete.co.uk::5aecd804-d764-4e58-9c9e-37b279ad8db2" providerId="AD" clId="Web-{08D08D37-DE62-40AB-95F1-78AC89DDCEDC}" dt="2024-01-08T14:13:56.595" v="1"/>
      <pc:docMkLst>
        <pc:docMk/>
      </pc:docMkLst>
      <pc:sldChg chg="modNotes">
        <pc:chgData name="Ricardo Cordeiro" userId="S::ricardo.cordeiro@marionete.co.uk::5aecd804-d764-4e58-9c9e-37b279ad8db2" providerId="AD" clId="Web-{08D08D37-DE62-40AB-95F1-78AC89DDCEDC}" dt="2024-01-08T14:13:56.595" v="1"/>
        <pc:sldMkLst>
          <pc:docMk/>
          <pc:sldMk cId="3400225039" sldId="346"/>
        </pc:sldMkLst>
      </pc:sldChg>
    </pc:docChg>
  </pc:docChgLst>
  <pc:docChgLst>
    <pc:chgData name="Ricardo Cordeiro" userId="S::ricardo.cordeiro@marionete.co.uk::5aecd804-d764-4e58-9c9e-37b279ad8db2" providerId="AD" clId="Web-{5F41A188-0283-482E-94AA-336A4A9C10C3}"/>
    <pc:docChg chg="addSld modSld">
      <pc:chgData name="Ricardo Cordeiro" userId="S::ricardo.cordeiro@marionete.co.uk::5aecd804-d764-4e58-9c9e-37b279ad8db2" providerId="AD" clId="Web-{5F41A188-0283-482E-94AA-336A4A9C10C3}" dt="2024-01-08T02:28:51.332" v="310" actId="1076"/>
      <pc:docMkLst>
        <pc:docMk/>
      </pc:docMkLst>
      <pc:sldChg chg="addSp delSp modSp">
        <pc:chgData name="Ricardo Cordeiro" userId="S::ricardo.cordeiro@marionete.co.uk::5aecd804-d764-4e58-9c9e-37b279ad8db2" providerId="AD" clId="Web-{5F41A188-0283-482E-94AA-336A4A9C10C3}" dt="2024-01-08T02:28:51.332" v="310" actId="1076"/>
        <pc:sldMkLst>
          <pc:docMk/>
          <pc:sldMk cId="0" sldId="259"/>
        </pc:sldMkLst>
        <pc:spChg chg="mod">
          <ac:chgData name="Ricardo Cordeiro" userId="S::ricardo.cordeiro@marionete.co.uk::5aecd804-d764-4e58-9c9e-37b279ad8db2" providerId="AD" clId="Web-{5F41A188-0283-482E-94AA-336A4A9C10C3}" dt="2024-01-08T02:28:51.286" v="305" actId="1076"/>
          <ac:spMkLst>
            <pc:docMk/>
            <pc:sldMk cId="0" sldId="259"/>
            <ac:spMk id="2" creationId="{135888AF-A59B-A60A-2F79-B8337DF01087}"/>
          </ac:spMkLst>
        </pc:spChg>
        <pc:spChg chg="mod">
          <ac:chgData name="Ricardo Cordeiro" userId="S::ricardo.cordeiro@marionete.co.uk::5aecd804-d764-4e58-9c9e-37b279ad8db2" providerId="AD" clId="Web-{5F41A188-0283-482E-94AA-336A4A9C10C3}" dt="2024-01-08T02:28:51.286" v="306" actId="1076"/>
          <ac:spMkLst>
            <pc:docMk/>
            <pc:sldMk cId="0" sldId="259"/>
            <ac:spMk id="3" creationId="{BEE04BA7-3358-C983-233A-81DF11C12F9F}"/>
          </ac:spMkLst>
        </pc:spChg>
        <pc:spChg chg="mod">
          <ac:chgData name="Ricardo Cordeiro" userId="S::ricardo.cordeiro@marionete.co.uk::5aecd804-d764-4e58-9c9e-37b279ad8db2" providerId="AD" clId="Web-{5F41A188-0283-482E-94AA-336A4A9C10C3}" dt="2024-01-08T02:28:51.301" v="307" actId="1076"/>
          <ac:spMkLst>
            <pc:docMk/>
            <pc:sldMk cId="0" sldId="259"/>
            <ac:spMk id="4" creationId="{E619419E-58CC-C36B-51A9-76EDA4642CDB}"/>
          </ac:spMkLst>
        </pc:spChg>
        <pc:spChg chg="add del">
          <ac:chgData name="Ricardo Cordeiro" userId="S::ricardo.cordeiro@marionete.co.uk::5aecd804-d764-4e58-9c9e-37b279ad8db2" providerId="AD" clId="Web-{5F41A188-0283-482E-94AA-336A4A9C10C3}" dt="2024-01-08T02:18:53.499" v="235"/>
          <ac:spMkLst>
            <pc:docMk/>
            <pc:sldMk cId="0" sldId="259"/>
            <ac:spMk id="5" creationId="{1BD37B49-E685-1547-2F51-A4ECA3EB7DCE}"/>
          </ac:spMkLst>
        </pc:spChg>
        <pc:spChg chg="add mod">
          <ac:chgData name="Ricardo Cordeiro" userId="S::ricardo.cordeiro@marionete.co.uk::5aecd804-d764-4e58-9c9e-37b279ad8db2" providerId="AD" clId="Web-{5F41A188-0283-482E-94AA-336A4A9C10C3}" dt="2024-01-08T02:28:51.317" v="308" actId="1076"/>
          <ac:spMkLst>
            <pc:docMk/>
            <pc:sldMk cId="0" sldId="259"/>
            <ac:spMk id="6" creationId="{B101E7D6-75A3-FE59-D8EC-FD2D01F8761B}"/>
          </ac:spMkLst>
        </pc:spChg>
        <pc:spChg chg="add mod">
          <ac:chgData name="Ricardo Cordeiro" userId="S::ricardo.cordeiro@marionete.co.uk::5aecd804-d764-4e58-9c9e-37b279ad8db2" providerId="AD" clId="Web-{5F41A188-0283-482E-94AA-336A4A9C10C3}" dt="2024-01-08T02:28:51.317" v="309" actId="1076"/>
          <ac:spMkLst>
            <pc:docMk/>
            <pc:sldMk cId="0" sldId="259"/>
            <ac:spMk id="7" creationId="{1C861190-66A4-0F38-F611-61BE6B132C25}"/>
          </ac:spMkLst>
        </pc:spChg>
        <pc:spChg chg="add mod">
          <ac:chgData name="Ricardo Cordeiro" userId="S::ricardo.cordeiro@marionete.co.uk::5aecd804-d764-4e58-9c9e-37b279ad8db2" providerId="AD" clId="Web-{5F41A188-0283-482E-94AA-336A4A9C10C3}" dt="2024-01-08T02:28:51.332" v="310" actId="1076"/>
          <ac:spMkLst>
            <pc:docMk/>
            <pc:sldMk cId="0" sldId="259"/>
            <ac:spMk id="8" creationId="{C7D8934D-6934-8B94-CF0E-B619213FB701}"/>
          </ac:spMkLst>
        </pc:spChg>
        <pc:spChg chg="mod">
          <ac:chgData name="Ricardo Cordeiro" userId="S::ricardo.cordeiro@marionete.co.uk::5aecd804-d764-4e58-9c9e-37b279ad8db2" providerId="AD" clId="Web-{5F41A188-0283-482E-94AA-336A4A9C10C3}" dt="2024-01-08T02:28:51.176" v="295" actId="1076"/>
          <ac:spMkLst>
            <pc:docMk/>
            <pc:sldMk cId="0" sldId="259"/>
            <ac:spMk id="65" creationId="{37C7C6FD-B875-88F0-03D4-F098907829A1}"/>
          </ac:spMkLst>
        </pc:spChg>
        <pc:spChg chg="mod">
          <ac:chgData name="Ricardo Cordeiro" userId="S::ricardo.cordeiro@marionete.co.uk::5aecd804-d764-4e58-9c9e-37b279ad8db2" providerId="AD" clId="Web-{5F41A188-0283-482E-94AA-336A4A9C10C3}" dt="2024-01-08T02:28:51.192" v="296" actId="1076"/>
          <ac:spMkLst>
            <pc:docMk/>
            <pc:sldMk cId="0" sldId="259"/>
            <ac:spMk id="66" creationId="{97A902E1-E421-82D2-AEF5-3E5116B45D3C}"/>
          </ac:spMkLst>
        </pc:spChg>
        <pc:spChg chg="mod">
          <ac:chgData name="Ricardo Cordeiro" userId="S::ricardo.cordeiro@marionete.co.uk::5aecd804-d764-4e58-9c9e-37b279ad8db2" providerId="AD" clId="Web-{5F41A188-0283-482E-94AA-336A4A9C10C3}" dt="2024-01-08T02:28:51.207" v="297" actId="1076"/>
          <ac:spMkLst>
            <pc:docMk/>
            <pc:sldMk cId="0" sldId="259"/>
            <ac:spMk id="68" creationId="{DE5C2679-03CB-B23D-4A67-A7BC60708967}"/>
          </ac:spMkLst>
        </pc:spChg>
        <pc:spChg chg="mod">
          <ac:chgData name="Ricardo Cordeiro" userId="S::ricardo.cordeiro@marionete.co.uk::5aecd804-d764-4e58-9c9e-37b279ad8db2" providerId="AD" clId="Web-{5F41A188-0283-482E-94AA-336A4A9C10C3}" dt="2024-01-08T02:28:51.207" v="298" actId="1076"/>
          <ac:spMkLst>
            <pc:docMk/>
            <pc:sldMk cId="0" sldId="259"/>
            <ac:spMk id="69" creationId="{A1F3E579-75BD-FCE7-8C2B-302337991270}"/>
          </ac:spMkLst>
        </pc:spChg>
        <pc:spChg chg="mod">
          <ac:chgData name="Ricardo Cordeiro" userId="S::ricardo.cordeiro@marionete.co.uk::5aecd804-d764-4e58-9c9e-37b279ad8db2" providerId="AD" clId="Web-{5F41A188-0283-482E-94AA-336A4A9C10C3}" dt="2024-01-08T02:28:51.223" v="299" actId="1076"/>
          <ac:spMkLst>
            <pc:docMk/>
            <pc:sldMk cId="0" sldId="259"/>
            <ac:spMk id="70" creationId="{1F32B9C4-AE00-09CE-7037-A6F9FFDA88AB}"/>
          </ac:spMkLst>
        </pc:spChg>
        <pc:spChg chg="mod">
          <ac:chgData name="Ricardo Cordeiro" userId="S::ricardo.cordeiro@marionete.co.uk::5aecd804-d764-4e58-9c9e-37b279ad8db2" providerId="AD" clId="Web-{5F41A188-0283-482E-94AA-336A4A9C10C3}" dt="2024-01-08T02:28:51.129" v="289" actId="1076"/>
          <ac:spMkLst>
            <pc:docMk/>
            <pc:sldMk cId="0" sldId="259"/>
            <ac:spMk id="92" creationId="{AD422387-24FD-006C-F9A0-0CD9BB79EA22}"/>
          </ac:spMkLst>
        </pc:spChg>
        <pc:spChg chg="mod">
          <ac:chgData name="Ricardo Cordeiro" userId="S::ricardo.cordeiro@marionete.co.uk::5aecd804-d764-4e58-9c9e-37b279ad8db2" providerId="AD" clId="Web-{5F41A188-0283-482E-94AA-336A4A9C10C3}" dt="2024-01-08T02:28:51.129" v="290" actId="1076"/>
          <ac:spMkLst>
            <pc:docMk/>
            <pc:sldMk cId="0" sldId="259"/>
            <ac:spMk id="95" creationId="{C98FA5D2-11E1-CFC5-9DA8-7CD3C17E0CBE}"/>
          </ac:spMkLst>
        </pc:spChg>
        <pc:spChg chg="mod">
          <ac:chgData name="Ricardo Cordeiro" userId="S::ricardo.cordeiro@marionete.co.uk::5aecd804-d764-4e58-9c9e-37b279ad8db2" providerId="AD" clId="Web-{5F41A188-0283-482E-94AA-336A4A9C10C3}" dt="2024-01-08T02:28:51.145" v="291" actId="1076"/>
          <ac:spMkLst>
            <pc:docMk/>
            <pc:sldMk cId="0" sldId="259"/>
            <ac:spMk id="97" creationId="{E1D1D4CB-694A-D3A3-EC84-3E103E582310}"/>
          </ac:spMkLst>
        </pc:spChg>
        <pc:spChg chg="mod">
          <ac:chgData name="Ricardo Cordeiro" userId="S::ricardo.cordeiro@marionete.co.uk::5aecd804-d764-4e58-9c9e-37b279ad8db2" providerId="AD" clId="Web-{5F41A188-0283-482E-94AA-336A4A9C10C3}" dt="2024-01-08T02:28:51.161" v="292" actId="1076"/>
          <ac:spMkLst>
            <pc:docMk/>
            <pc:sldMk cId="0" sldId="259"/>
            <ac:spMk id="99" creationId="{69638D33-43AD-4BB0-50A9-FD4830177463}"/>
          </ac:spMkLst>
        </pc:spChg>
        <pc:spChg chg="mod">
          <ac:chgData name="Ricardo Cordeiro" userId="S::ricardo.cordeiro@marionete.co.uk::5aecd804-d764-4e58-9c9e-37b279ad8db2" providerId="AD" clId="Web-{5F41A188-0283-482E-94AA-336A4A9C10C3}" dt="2024-01-08T02:28:51.161" v="293" actId="1076"/>
          <ac:spMkLst>
            <pc:docMk/>
            <pc:sldMk cId="0" sldId="259"/>
            <ac:spMk id="101" creationId="{7165EA21-345F-BFB1-737B-55D5BB1BCE2C}"/>
          </ac:spMkLst>
        </pc:spChg>
        <pc:spChg chg="mod">
          <ac:chgData name="Ricardo Cordeiro" userId="S::ricardo.cordeiro@marionete.co.uk::5aecd804-d764-4e58-9c9e-37b279ad8db2" providerId="AD" clId="Web-{5F41A188-0283-482E-94AA-336A4A9C10C3}" dt="2024-01-08T02:28:51.239" v="300" actId="1076"/>
          <ac:spMkLst>
            <pc:docMk/>
            <pc:sldMk cId="0" sldId="259"/>
            <ac:spMk id="54305" creationId="{2CE92FBF-6747-9DA8-8E9E-571FA4777017}"/>
          </ac:spMkLst>
        </pc:spChg>
        <pc:spChg chg="mod">
          <ac:chgData name="Ricardo Cordeiro" userId="S::ricardo.cordeiro@marionete.co.uk::5aecd804-d764-4e58-9c9e-37b279ad8db2" providerId="AD" clId="Web-{5F41A188-0283-482E-94AA-336A4A9C10C3}" dt="2024-01-08T02:28:51.239" v="301" actId="1076"/>
          <ac:spMkLst>
            <pc:docMk/>
            <pc:sldMk cId="0" sldId="259"/>
            <ac:spMk id="54306" creationId="{7DC7C4EB-926D-EFCE-7F1C-98E6A3E0290D}"/>
          </ac:spMkLst>
        </pc:spChg>
        <pc:spChg chg="mod">
          <ac:chgData name="Ricardo Cordeiro" userId="S::ricardo.cordeiro@marionete.co.uk::5aecd804-d764-4e58-9c9e-37b279ad8db2" providerId="AD" clId="Web-{5F41A188-0283-482E-94AA-336A4A9C10C3}" dt="2024-01-08T02:28:51.254" v="302" actId="1076"/>
          <ac:spMkLst>
            <pc:docMk/>
            <pc:sldMk cId="0" sldId="259"/>
            <ac:spMk id="54307" creationId="{0B3C6934-F54C-BDFD-0EBF-B9714A417BC2}"/>
          </ac:spMkLst>
        </pc:spChg>
        <pc:spChg chg="mod">
          <ac:chgData name="Ricardo Cordeiro" userId="S::ricardo.cordeiro@marionete.co.uk::5aecd804-d764-4e58-9c9e-37b279ad8db2" providerId="AD" clId="Web-{5F41A188-0283-482E-94AA-336A4A9C10C3}" dt="2024-01-08T02:28:51.254" v="303" actId="1076"/>
          <ac:spMkLst>
            <pc:docMk/>
            <pc:sldMk cId="0" sldId="259"/>
            <ac:spMk id="54308" creationId="{F28DBA5B-BE23-80C7-340C-5AFA93B70A2A}"/>
          </ac:spMkLst>
        </pc:spChg>
        <pc:spChg chg="mod">
          <ac:chgData name="Ricardo Cordeiro" userId="S::ricardo.cordeiro@marionete.co.uk::5aecd804-d764-4e58-9c9e-37b279ad8db2" providerId="AD" clId="Web-{5F41A188-0283-482E-94AA-336A4A9C10C3}" dt="2024-01-08T02:28:51.270" v="304" actId="1076"/>
          <ac:spMkLst>
            <pc:docMk/>
            <pc:sldMk cId="0" sldId="259"/>
            <ac:spMk id="54309" creationId="{2215AE75-8CE9-694D-7EC5-4B14819AEA65}"/>
          </ac:spMkLst>
        </pc:spChg>
        <pc:cxnChg chg="mod">
          <ac:chgData name="Ricardo Cordeiro" userId="S::ricardo.cordeiro@marionete.co.uk::5aecd804-d764-4e58-9c9e-37b279ad8db2" providerId="AD" clId="Web-{5F41A188-0283-482E-94AA-336A4A9C10C3}" dt="2024-01-08T02:28:51.176" v="294" actId="1076"/>
          <ac:cxnSpMkLst>
            <pc:docMk/>
            <pc:sldMk cId="0" sldId="259"/>
            <ac:cxnSpMk id="54" creationId="{F58D250B-615A-B10D-7B0E-D7317EE428EF}"/>
          </ac:cxnSpMkLst>
        </pc:cxnChg>
      </pc:sldChg>
      <pc:sldChg chg="addSp modSp addAnim delAnim modNotes">
        <pc:chgData name="Ricardo Cordeiro" userId="S::ricardo.cordeiro@marionete.co.uk::5aecd804-d764-4e58-9c9e-37b279ad8db2" providerId="AD" clId="Web-{5F41A188-0283-482E-94AA-336A4A9C10C3}" dt="2024-01-08T01:21:15.280" v="233"/>
        <pc:sldMkLst>
          <pc:docMk/>
          <pc:sldMk cId="65734316" sldId="341"/>
        </pc:sldMkLst>
        <pc:spChg chg="add mod">
          <ac:chgData name="Ricardo Cordeiro" userId="S::ricardo.cordeiro@marionete.co.uk::5aecd804-d764-4e58-9c9e-37b279ad8db2" providerId="AD" clId="Web-{5F41A188-0283-482E-94AA-336A4A9C10C3}" dt="2024-01-05T20:56:31.624" v="172" actId="1076"/>
          <ac:spMkLst>
            <pc:docMk/>
            <pc:sldMk cId="65734316" sldId="341"/>
            <ac:spMk id="6" creationId="{E82971FE-09D2-33BB-55D8-553ED77129B7}"/>
          </ac:spMkLst>
        </pc:spChg>
        <pc:spChg chg="add mod">
          <ac:chgData name="Ricardo Cordeiro" userId="S::ricardo.cordeiro@marionete.co.uk::5aecd804-d764-4e58-9c9e-37b279ad8db2" providerId="AD" clId="Web-{5F41A188-0283-482E-94AA-336A4A9C10C3}" dt="2024-01-05T20:56:45.765" v="173" actId="1076"/>
          <ac:spMkLst>
            <pc:docMk/>
            <pc:sldMk cId="65734316" sldId="341"/>
            <ac:spMk id="8" creationId="{BF11FD6D-A541-F2F8-79B1-D099FB32C26B}"/>
          </ac:spMkLst>
        </pc:spChg>
        <pc:spChg chg="mod">
          <ac:chgData name="Ricardo Cordeiro" userId="S::ricardo.cordeiro@marionete.co.uk::5aecd804-d764-4e58-9c9e-37b279ad8db2" providerId="AD" clId="Web-{5F41A188-0283-482E-94AA-336A4A9C10C3}" dt="2024-01-05T19:36:15.201" v="110" actId="14100"/>
          <ac:spMkLst>
            <pc:docMk/>
            <pc:sldMk cId="65734316" sldId="341"/>
            <ac:spMk id="66562" creationId="{8A844779-6BE3-6449-F52D-F6E5D948F15D}"/>
          </ac:spMkLst>
        </pc:spChg>
      </pc:sldChg>
      <pc:sldChg chg="addSp delSp modSp delAnim modNotes">
        <pc:chgData name="Ricardo Cordeiro" userId="S::ricardo.cordeiro@marionete.co.uk::5aecd804-d764-4e58-9c9e-37b279ad8db2" providerId="AD" clId="Web-{5F41A188-0283-482E-94AA-336A4A9C10C3}" dt="2024-01-05T19:01:23.008" v="80"/>
        <pc:sldMkLst>
          <pc:docMk/>
          <pc:sldMk cId="3431135402" sldId="343"/>
        </pc:sldMkLst>
        <pc:spChg chg="del">
          <ac:chgData name="Ricardo Cordeiro" userId="S::ricardo.cordeiro@marionete.co.uk::5aecd804-d764-4e58-9c9e-37b279ad8db2" providerId="AD" clId="Web-{5F41A188-0283-482E-94AA-336A4A9C10C3}" dt="2024-01-05T18:32:42.402" v="0"/>
          <ac:spMkLst>
            <pc:docMk/>
            <pc:sldMk cId="3431135402" sldId="343"/>
            <ac:spMk id="7" creationId="{A642C203-E48B-C026-C65F-77A282518750}"/>
          </ac:spMkLst>
        </pc:spChg>
        <pc:spChg chg="del">
          <ac:chgData name="Ricardo Cordeiro" userId="S::ricardo.cordeiro@marionete.co.uk::5aecd804-d764-4e58-9c9e-37b279ad8db2" providerId="AD" clId="Web-{5F41A188-0283-482E-94AA-336A4A9C10C3}" dt="2024-01-05T18:32:46.309" v="1"/>
          <ac:spMkLst>
            <pc:docMk/>
            <pc:sldMk cId="3431135402" sldId="343"/>
            <ac:spMk id="8" creationId="{2801148F-5422-2396-C00C-C6734E3CBD04}"/>
          </ac:spMkLst>
        </pc:spChg>
        <pc:picChg chg="mod">
          <ac:chgData name="Ricardo Cordeiro" userId="S::ricardo.cordeiro@marionete.co.uk::5aecd804-d764-4e58-9c9e-37b279ad8db2" providerId="AD" clId="Web-{5F41A188-0283-482E-94AA-336A4A9C10C3}" dt="2024-01-05T18:59:01.832" v="59" actId="1076"/>
          <ac:picMkLst>
            <pc:docMk/>
            <pc:sldMk cId="3431135402" sldId="343"/>
            <ac:picMk id="4" creationId="{F46A4B37-DC3D-0BA1-1CB8-3811DB1D7A14}"/>
          </ac:picMkLst>
        </pc:picChg>
        <pc:picChg chg="add del mod">
          <ac:chgData name="Ricardo Cordeiro" userId="S::ricardo.cordeiro@marionete.co.uk::5aecd804-d764-4e58-9c9e-37b279ad8db2" providerId="AD" clId="Web-{5F41A188-0283-482E-94AA-336A4A9C10C3}" dt="2024-01-05T18:34:28.921" v="19"/>
          <ac:picMkLst>
            <pc:docMk/>
            <pc:sldMk cId="3431135402" sldId="343"/>
            <ac:picMk id="6" creationId="{52BA4E64-ABD5-74F8-CB7F-8FF30B83A430}"/>
          </ac:picMkLst>
        </pc:picChg>
        <pc:picChg chg="add del mod">
          <ac:chgData name="Ricardo Cordeiro" userId="S::ricardo.cordeiro@marionete.co.uk::5aecd804-d764-4e58-9c9e-37b279ad8db2" providerId="AD" clId="Web-{5F41A188-0283-482E-94AA-336A4A9C10C3}" dt="2024-01-05T18:33:56.186" v="11"/>
          <ac:picMkLst>
            <pc:docMk/>
            <pc:sldMk cId="3431135402" sldId="343"/>
            <ac:picMk id="9" creationId="{76B2A447-4B5C-E671-2C0D-A4EE2F5536CC}"/>
          </ac:picMkLst>
        </pc:picChg>
        <pc:picChg chg="add del mod">
          <ac:chgData name="Ricardo Cordeiro" userId="S::ricardo.cordeiro@marionete.co.uk::5aecd804-d764-4e58-9c9e-37b279ad8db2" providerId="AD" clId="Web-{5F41A188-0283-482E-94AA-336A4A9C10C3}" dt="2024-01-05T18:35:50.705" v="30"/>
          <ac:picMkLst>
            <pc:docMk/>
            <pc:sldMk cId="3431135402" sldId="343"/>
            <ac:picMk id="10" creationId="{E3517F2C-5FD8-0329-FF55-B273A99C39E6}"/>
          </ac:picMkLst>
        </pc:picChg>
        <pc:picChg chg="add del mod">
          <ac:chgData name="Ricardo Cordeiro" userId="S::ricardo.cordeiro@marionete.co.uk::5aecd804-d764-4e58-9c9e-37b279ad8db2" providerId="AD" clId="Web-{5F41A188-0283-482E-94AA-336A4A9C10C3}" dt="2024-01-05T18:35:53.455" v="31"/>
          <ac:picMkLst>
            <pc:docMk/>
            <pc:sldMk cId="3431135402" sldId="343"/>
            <ac:picMk id="11" creationId="{D5AD1002-C22C-78E1-5864-74BC25259C22}"/>
          </ac:picMkLst>
        </pc:picChg>
        <pc:picChg chg="add del mod">
          <ac:chgData name="Ricardo Cordeiro" userId="S::ricardo.cordeiro@marionete.co.uk::5aecd804-d764-4e58-9c9e-37b279ad8db2" providerId="AD" clId="Web-{5F41A188-0283-482E-94AA-336A4A9C10C3}" dt="2024-01-05T18:53:10.399" v="42"/>
          <ac:picMkLst>
            <pc:docMk/>
            <pc:sldMk cId="3431135402" sldId="343"/>
            <ac:picMk id="12" creationId="{4601B754-3E2D-2B7C-5E96-0F9064528709}"/>
          </ac:picMkLst>
        </pc:picChg>
        <pc:picChg chg="add del mod">
          <ac:chgData name="Ricardo Cordeiro" userId="S::ricardo.cordeiro@marionete.co.uk::5aecd804-d764-4e58-9c9e-37b279ad8db2" providerId="AD" clId="Web-{5F41A188-0283-482E-94AA-336A4A9C10C3}" dt="2024-01-05T18:58:24.581" v="54"/>
          <ac:picMkLst>
            <pc:docMk/>
            <pc:sldMk cId="3431135402" sldId="343"/>
            <ac:picMk id="13" creationId="{7EEBAF6C-C9D1-187F-1C80-FCF7A2A0AEB7}"/>
          </ac:picMkLst>
        </pc:picChg>
        <pc:picChg chg="add del mod">
          <ac:chgData name="Ricardo Cordeiro" userId="S::ricardo.cordeiro@marionete.co.uk::5aecd804-d764-4e58-9c9e-37b279ad8db2" providerId="AD" clId="Web-{5F41A188-0283-482E-94AA-336A4A9C10C3}" dt="2024-01-05T18:55:11.856" v="46"/>
          <ac:picMkLst>
            <pc:docMk/>
            <pc:sldMk cId="3431135402" sldId="343"/>
            <ac:picMk id="14" creationId="{3F050C7C-6532-1381-814E-5420BD5323F0}"/>
          </ac:picMkLst>
        </pc:picChg>
        <pc:picChg chg="add del mod">
          <ac:chgData name="Ricardo Cordeiro" userId="S::ricardo.cordeiro@marionete.co.uk::5aecd804-d764-4e58-9c9e-37b279ad8db2" providerId="AD" clId="Web-{5F41A188-0283-482E-94AA-336A4A9C10C3}" dt="2024-01-05T18:58:22.565" v="53"/>
          <ac:picMkLst>
            <pc:docMk/>
            <pc:sldMk cId="3431135402" sldId="343"/>
            <ac:picMk id="15" creationId="{6E758A2B-2D1A-7362-89E8-755EA6C7400F}"/>
          </ac:picMkLst>
        </pc:picChg>
        <pc:picChg chg="add mod">
          <ac:chgData name="Ricardo Cordeiro" userId="S::ricardo.cordeiro@marionete.co.uk::5aecd804-d764-4e58-9c9e-37b279ad8db2" providerId="AD" clId="Web-{5F41A188-0283-482E-94AA-336A4A9C10C3}" dt="2024-01-05T18:58:51.285" v="58" actId="14100"/>
          <ac:picMkLst>
            <pc:docMk/>
            <pc:sldMk cId="3431135402" sldId="343"/>
            <ac:picMk id="16" creationId="{FFBF2224-BF05-43A0-0401-528E9AEDADFA}"/>
          </ac:picMkLst>
        </pc:picChg>
        <pc:picChg chg="add mod">
          <ac:chgData name="Ricardo Cordeiro" userId="S::ricardo.cordeiro@marionete.co.uk::5aecd804-d764-4e58-9c9e-37b279ad8db2" providerId="AD" clId="Web-{5F41A188-0283-482E-94AA-336A4A9C10C3}" dt="2024-01-05T18:59:45.583" v="68" actId="1076"/>
          <ac:picMkLst>
            <pc:docMk/>
            <pc:sldMk cId="3431135402" sldId="343"/>
            <ac:picMk id="17" creationId="{C105E673-B0AB-6236-B0D9-4A7470DBC60F}"/>
          </ac:picMkLst>
        </pc:picChg>
      </pc:sldChg>
      <pc:sldChg chg="addSp modSp add replId addAnim">
        <pc:chgData name="Ricardo Cordeiro" userId="S::ricardo.cordeiro@marionete.co.uk::5aecd804-d764-4e58-9c9e-37b279ad8db2" providerId="AD" clId="Web-{5F41A188-0283-482E-94AA-336A4A9C10C3}" dt="2024-01-05T21:12:18.861" v="187" actId="20577"/>
        <pc:sldMkLst>
          <pc:docMk/>
          <pc:sldMk cId="1674664043" sldId="344"/>
        </pc:sldMkLst>
        <pc:spChg chg="add mod">
          <ac:chgData name="Ricardo Cordeiro" userId="S::ricardo.cordeiro@marionete.co.uk::5aecd804-d764-4e58-9c9e-37b279ad8db2" providerId="AD" clId="Web-{5F41A188-0283-482E-94AA-336A4A9C10C3}" dt="2024-01-05T21:12:18.861" v="187" actId="20577"/>
          <ac:spMkLst>
            <pc:docMk/>
            <pc:sldMk cId="1674664043" sldId="344"/>
            <ac:spMk id="6" creationId="{C06D39CF-400B-A052-E6EC-0CD55F0F2D7C}"/>
          </ac:spMkLst>
        </pc:spChg>
      </pc:sldChg>
    </pc:docChg>
  </pc:docChgLst>
  <pc:docChgLst>
    <pc:chgData name="Ricardo Cordeiro" userId="S::ricardo.cordeiro@marionete.co.uk::5aecd804-d764-4e58-9c9e-37b279ad8db2" providerId="AD" clId="Web-{83FE1F40-144A-4BB0-994B-F9C00BF421D6}"/>
    <pc:docChg chg="modSld">
      <pc:chgData name="Ricardo Cordeiro" userId="S::ricardo.cordeiro@marionete.co.uk::5aecd804-d764-4e58-9c9e-37b279ad8db2" providerId="AD" clId="Web-{83FE1F40-144A-4BB0-994B-F9C00BF421D6}" dt="2024-01-09T08:47:58.733" v="1"/>
      <pc:docMkLst>
        <pc:docMk/>
      </pc:docMkLst>
      <pc:sldChg chg="modNotes">
        <pc:chgData name="Ricardo Cordeiro" userId="S::ricardo.cordeiro@marionete.co.uk::5aecd804-d764-4e58-9c9e-37b279ad8db2" providerId="AD" clId="Web-{83FE1F40-144A-4BB0-994B-F9C00BF421D6}" dt="2024-01-09T08:47:58.733" v="1"/>
        <pc:sldMkLst>
          <pc:docMk/>
          <pc:sldMk cId="0" sldId="32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106FA7-9E8C-426B-01A9-41B2216602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9EC9EF-F837-D061-F082-C045E002D46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54231EA-9AD1-479F-949C-B1EBAAA7A33B}" type="datetimeFigureOut">
              <a:rPr lang="fr-FR"/>
              <a:pPr>
                <a:defRPr/>
              </a:pPr>
              <a:t>10/01/2024</a:t>
            </a:fld>
            <a:endParaRPr lang="fr-FR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7340E56-59D2-AA3C-D147-E1EC6C2A1B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4067998-88ED-3F20-F090-DBA427550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fr-FR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4A221-567C-A968-D8E1-9477D8BBC7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22F46-D6C3-A8A5-9334-90DB18A54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5C9CA22-F1D1-450E-83D7-D82150459C00}" type="slidenum">
              <a:rPr lang="fr-FR"/>
              <a:pPr>
                <a:defRPr/>
              </a:pPr>
              <a:t>‹nº›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C9CA22-F1D1-450E-83D7-D82150459C00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81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PT" b="0" i="0" u="none" strike="noStrike" dirty="0" err="1">
                <a:effectLst/>
                <a:latin typeface="-apple-system-font"/>
              </a:rPr>
              <a:t>Flink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offers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different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levels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abstraction</a:t>
            </a:r>
            <a:r>
              <a:rPr lang="pt-PT" b="0" i="0" u="none" strike="noStrike" dirty="0">
                <a:effectLst/>
                <a:latin typeface="-apple-system-font"/>
              </a:rPr>
              <a:t> for </a:t>
            </a:r>
            <a:r>
              <a:rPr lang="pt-PT" b="0" i="0" u="none" strike="noStrike" dirty="0" err="1">
                <a:effectLst/>
                <a:latin typeface="-apple-system-font"/>
              </a:rPr>
              <a:t>developing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applications</a:t>
            </a:r>
            <a:r>
              <a:rPr lang="pt-PT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br>
              <a:rPr lang="pt-PT" b="0" i="0" u="none" strike="noStrike" dirty="0">
                <a:effectLst/>
                <a:latin typeface="-apple-system-font"/>
              </a:rPr>
            </a:br>
            <a:r>
              <a:rPr lang="pt-PT" b="0" i="0" u="none" strike="noStrike" dirty="0" err="1">
                <a:effectLst/>
                <a:latin typeface="-apple-system-font"/>
              </a:rPr>
              <a:t>Stateful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stream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processing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is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lowest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level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abstraction</a:t>
            </a:r>
            <a:r>
              <a:rPr lang="pt-PT" b="0" i="0" u="none" strike="noStrike" dirty="0">
                <a:effectLst/>
                <a:latin typeface="-apple-system-font"/>
              </a:rPr>
              <a:t>, </a:t>
            </a:r>
            <a:r>
              <a:rPr lang="pt-PT" b="0" i="0" u="none" strike="noStrike" dirty="0" err="1">
                <a:effectLst/>
                <a:latin typeface="-apple-system-font"/>
              </a:rPr>
              <a:t>allows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programs</a:t>
            </a:r>
            <a:r>
              <a:rPr lang="pt-PT" b="0" i="0" u="none" strike="noStrike" dirty="0">
                <a:effectLst/>
                <a:latin typeface="-apple-system-font"/>
              </a:rPr>
              <a:t> to realize </a:t>
            </a:r>
            <a:r>
              <a:rPr lang="pt-PT" b="0" i="0" u="none" strike="noStrike" dirty="0" err="1">
                <a:effectLst/>
                <a:latin typeface="-apple-system-font"/>
              </a:rPr>
              <a:t>sophisticated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computations</a:t>
            </a:r>
            <a:r>
              <a:rPr lang="pt-PT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br>
              <a:rPr lang="pt-PT" b="0" i="0" u="none" strike="noStrike" dirty="0">
                <a:effectLst/>
                <a:latin typeface="-apple-system-font"/>
              </a:rPr>
            </a:br>
            <a:r>
              <a:rPr lang="pt-PT" b="0" i="0" u="none" strike="noStrike" dirty="0">
                <a:effectLst/>
                <a:latin typeface="-apple-system-font"/>
              </a:rPr>
              <a:t>In </a:t>
            </a:r>
            <a:r>
              <a:rPr lang="pt-PT" b="0" i="0" u="none" strike="noStrike" dirty="0" err="1">
                <a:effectLst/>
                <a:latin typeface="-apple-system-font"/>
              </a:rPr>
              <a:t>practice</a:t>
            </a:r>
            <a:r>
              <a:rPr lang="pt-PT" b="0" i="0" u="none" strike="noStrike" dirty="0">
                <a:effectLst/>
                <a:latin typeface="-apple-system-font"/>
              </a:rPr>
              <a:t>, </a:t>
            </a:r>
            <a:r>
              <a:rPr lang="pt-PT" b="0" i="0" u="none" strike="noStrike" dirty="0" err="1">
                <a:effectLst/>
                <a:latin typeface="-apple-system-font"/>
              </a:rPr>
              <a:t>many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applications</a:t>
            </a:r>
            <a:r>
              <a:rPr lang="pt-PT" b="0" i="0" u="none" strike="noStrike" dirty="0">
                <a:effectLst/>
                <a:latin typeface="-apple-system-font"/>
              </a:rPr>
              <a:t> do </a:t>
            </a:r>
            <a:r>
              <a:rPr lang="pt-PT" b="0" i="0" u="none" strike="noStrike" dirty="0" err="1">
                <a:effectLst/>
                <a:latin typeface="-apple-system-font"/>
              </a:rPr>
              <a:t>not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need</a:t>
            </a:r>
            <a:r>
              <a:rPr lang="pt-PT" b="0" i="0" u="none" strike="noStrike" dirty="0">
                <a:effectLst/>
                <a:latin typeface="-apple-system-font"/>
              </a:rPr>
              <a:t> a </a:t>
            </a:r>
            <a:r>
              <a:rPr lang="pt-PT" b="0" i="0" u="none" strike="noStrike" dirty="0" err="1">
                <a:effectLst/>
                <a:latin typeface="-apple-system-font"/>
              </a:rPr>
              <a:t>low-level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abstraction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and</a:t>
            </a:r>
            <a:r>
              <a:rPr lang="pt-PT" b="0" i="0" u="none" strike="noStrike" dirty="0">
                <a:effectLst/>
                <a:latin typeface="-apple-system-font"/>
              </a:rPr>
              <a:t> can </a:t>
            </a:r>
            <a:r>
              <a:rPr lang="pt-PT" b="0" i="0" u="none" strike="noStrike" dirty="0" err="1">
                <a:effectLst/>
                <a:latin typeface="-apple-system-font"/>
              </a:rPr>
              <a:t>instead</a:t>
            </a:r>
            <a:r>
              <a:rPr lang="pt-PT" b="0" i="0" u="none" strike="noStrike" dirty="0">
                <a:effectLst/>
                <a:latin typeface="-apple-system-font"/>
              </a:rPr>
              <a:t> use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Core </a:t>
            </a:r>
            <a:r>
              <a:rPr lang="pt-PT" b="0" i="0" u="none" strike="noStrike" dirty="0" err="1">
                <a:effectLst/>
                <a:latin typeface="-apple-system-font"/>
              </a:rPr>
              <a:t>APIs</a:t>
            </a:r>
            <a:r>
              <a:rPr lang="pt-PT" b="0" i="0" u="none" strike="noStrike" dirty="0">
                <a:effectLst/>
                <a:latin typeface="-apple-system-font"/>
              </a:rPr>
              <a:t>. </a:t>
            </a:r>
            <a:r>
              <a:rPr lang="pt-PT" b="0" i="0" u="none" strike="noStrike" dirty="0" err="1">
                <a:effectLst/>
                <a:latin typeface="-apple-system-font"/>
              </a:rPr>
              <a:t>Joins</a:t>
            </a:r>
            <a:r>
              <a:rPr lang="pt-PT" b="0" i="0" u="none" strike="noStrike" dirty="0">
                <a:effectLst/>
                <a:latin typeface="-apple-system-font"/>
              </a:rPr>
              <a:t>, </a:t>
            </a:r>
            <a:r>
              <a:rPr lang="pt-PT" b="0" i="0" u="none" strike="noStrike" dirty="0" err="1">
                <a:effectLst/>
                <a:latin typeface="-apple-system-font"/>
              </a:rPr>
              <a:t>aggregations</a:t>
            </a:r>
            <a:r>
              <a:rPr lang="pt-PT" b="0" i="0" u="none" strike="noStrike" dirty="0">
                <a:effectLst/>
                <a:latin typeface="-apple-system-font"/>
              </a:rPr>
              <a:t>, </a:t>
            </a:r>
            <a:r>
              <a:rPr lang="pt-PT" b="0" i="0" u="none" strike="noStrike" dirty="0" err="1">
                <a:effectLst/>
                <a:latin typeface="-apple-system-font"/>
              </a:rPr>
              <a:t>etc</a:t>
            </a:r>
            <a:r>
              <a:rPr lang="pt-PT" b="0" i="0" u="none" strike="noStrike" dirty="0">
                <a:effectLst/>
                <a:latin typeface="-apple-system-font"/>
              </a:rPr>
              <a:t>, </a:t>
            </a:r>
            <a:r>
              <a:rPr lang="pt-PT" b="0" i="0" u="none" strike="noStrike" dirty="0" err="1">
                <a:effectLst/>
                <a:latin typeface="-apple-system-font"/>
              </a:rPr>
              <a:t>written</a:t>
            </a:r>
            <a:r>
              <a:rPr lang="pt-PT" b="0" i="0" u="none" strike="noStrike" dirty="0">
                <a:effectLst/>
                <a:latin typeface="-apple-system-font"/>
              </a:rPr>
              <a:t> in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respective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programming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language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that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also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offer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additional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primitives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on</a:t>
            </a:r>
            <a:r>
              <a:rPr lang="pt-PT" b="0" i="0" u="none" strike="noStrike" dirty="0">
                <a:effectLst/>
                <a:latin typeface="-apple-system-font"/>
              </a:rPr>
              <a:t> data sets, </a:t>
            </a:r>
            <a:r>
              <a:rPr lang="pt-PT" b="0" i="0" u="none" strike="noStrike" dirty="0" err="1">
                <a:effectLst/>
                <a:latin typeface="-apple-system-font"/>
              </a:rPr>
              <a:t>like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loops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or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iterations</a:t>
            </a:r>
            <a:r>
              <a:rPr lang="pt-PT" b="0" i="0" u="none" strike="noStrike" dirty="0">
                <a:effectLst/>
                <a:latin typeface="-apple-system-font"/>
              </a:rPr>
              <a:t>.</a:t>
            </a:r>
          </a:p>
          <a:p>
            <a:br>
              <a:rPr lang="pt-PT" b="0" i="0" u="none" strike="noStrike" dirty="0">
                <a:effectLst/>
                <a:latin typeface="-apple-system-font"/>
              </a:rPr>
            </a:b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Table</a:t>
            </a:r>
            <a:r>
              <a:rPr lang="pt-PT" b="0" i="0" u="none" strike="noStrike" dirty="0">
                <a:effectLst/>
                <a:latin typeface="-apple-system-font"/>
              </a:rPr>
              <a:t> API </a:t>
            </a:r>
            <a:r>
              <a:rPr lang="pt-PT" b="0" i="0" u="none" strike="noStrike" dirty="0" err="1">
                <a:effectLst/>
                <a:latin typeface="-apple-system-font"/>
              </a:rPr>
              <a:t>is</a:t>
            </a:r>
            <a:r>
              <a:rPr lang="pt-PT" b="0" i="0" u="none" strike="noStrike" dirty="0">
                <a:effectLst/>
                <a:latin typeface="-apple-system-font"/>
              </a:rPr>
              <a:t> a </a:t>
            </a:r>
            <a:r>
              <a:rPr lang="pt-PT" b="0" i="0" u="none" strike="noStrike" dirty="0" err="1">
                <a:effectLst/>
                <a:latin typeface="-apple-system-font"/>
              </a:rPr>
              <a:t>declarative</a:t>
            </a:r>
            <a:r>
              <a:rPr lang="pt-PT" b="0" i="0" u="none" strike="noStrike" dirty="0">
                <a:effectLst/>
                <a:latin typeface="-apple-system-font"/>
              </a:rPr>
              <a:t> DSL </a:t>
            </a:r>
            <a:r>
              <a:rPr lang="pt-PT" b="0" i="0" u="none" strike="noStrike" dirty="0" err="1">
                <a:effectLst/>
                <a:latin typeface="-apple-system-font"/>
              </a:rPr>
              <a:t>centered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around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tables</a:t>
            </a:r>
            <a:r>
              <a:rPr lang="pt-PT" b="0" i="0" u="none" strike="noStrike" dirty="0">
                <a:effectLst/>
                <a:latin typeface="-apple-system-font"/>
              </a:rPr>
              <a:t>, </a:t>
            </a:r>
            <a:r>
              <a:rPr lang="pt-PT" b="0" i="0" u="none" strike="noStrike" dirty="0" err="1">
                <a:effectLst/>
                <a:latin typeface="-apple-system-font"/>
              </a:rPr>
              <a:t>which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may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be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dynamically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changing</a:t>
            </a:r>
            <a:r>
              <a:rPr lang="pt-PT" b="0" i="0" u="none" strike="noStrike" dirty="0">
                <a:effectLst/>
                <a:latin typeface="-apple-system-font"/>
              </a:rPr>
              <a:t>. </a:t>
            </a:r>
            <a:r>
              <a:rPr lang="pt-PT" dirty="0" err="1">
                <a:latin typeface="-apple-system-font"/>
              </a:rPr>
              <a:t>It</a:t>
            </a:r>
            <a:r>
              <a:rPr lang="pt-PT" dirty="0">
                <a:latin typeface="-apple-system-font"/>
              </a:rPr>
              <a:t> </a:t>
            </a:r>
            <a:r>
              <a:rPr lang="pt-PT" b="0" i="0" u="none" strike="noStrike" dirty="0" err="1">
                <a:effectLst/>
                <a:latin typeface="-apple-system-font"/>
              </a:rPr>
              <a:t>is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less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expressive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than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Core </a:t>
            </a:r>
            <a:r>
              <a:rPr lang="pt-PT" b="0" i="0" u="none" strike="noStrike" dirty="0" err="1">
                <a:effectLst/>
                <a:latin typeface="-apple-system-font"/>
              </a:rPr>
              <a:t>APIs</a:t>
            </a:r>
            <a:r>
              <a:rPr lang="pt-PT" b="0" i="0" u="none" strike="noStrike" dirty="0">
                <a:effectLst/>
                <a:latin typeface="-apple-system-font"/>
              </a:rPr>
              <a:t>, </a:t>
            </a:r>
            <a:r>
              <a:rPr lang="pt-PT" b="0" i="0" u="none" strike="noStrike" dirty="0" err="1">
                <a:effectLst/>
                <a:latin typeface="-apple-system-font"/>
              </a:rPr>
              <a:t>but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require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less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code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and</a:t>
            </a:r>
            <a:r>
              <a:rPr lang="pt-PT" b="0" i="0" u="none" strike="noStrike" dirty="0">
                <a:effectLst/>
                <a:latin typeface="-apple-system-font"/>
              </a:rPr>
              <a:t> are more </a:t>
            </a:r>
            <a:r>
              <a:rPr lang="pt-PT" b="0" i="0" u="none" strike="noStrike" dirty="0" err="1">
                <a:effectLst/>
                <a:latin typeface="-apple-system-font"/>
              </a:rPr>
              <a:t>concise</a:t>
            </a:r>
            <a:r>
              <a:rPr lang="pt-PT" b="0" i="0" u="none" strike="noStrike" dirty="0">
                <a:effectLst/>
                <a:latin typeface="-apple-system-font"/>
              </a:rPr>
              <a:t> to use.</a:t>
            </a:r>
          </a:p>
          <a:p>
            <a:pPr algn="l"/>
            <a:br>
              <a:rPr lang="pt-PT" b="0" i="0" u="none" strike="noStrike" dirty="0">
                <a:effectLst/>
                <a:latin typeface="-apple-system-font"/>
              </a:rPr>
            </a:b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highest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level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abstraction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by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flink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is</a:t>
            </a:r>
            <a:r>
              <a:rPr lang="pt-PT" b="0" i="0" u="none" strike="noStrike" dirty="0">
                <a:effectLst/>
                <a:latin typeface="-apple-system-font"/>
              </a:rPr>
              <a:t> SQL.</a:t>
            </a:r>
          </a:p>
          <a:p>
            <a:pPr algn="l"/>
            <a:br>
              <a:rPr lang="pt-PT" b="0" i="0" u="none" strike="noStrike" dirty="0">
                <a:effectLst/>
                <a:latin typeface="-apple-system-font"/>
              </a:rPr>
            </a:b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low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level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functions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integrates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with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DataStream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api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and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one</a:t>
            </a:r>
            <a:r>
              <a:rPr lang="pt-PT" b="0" i="0" u="none" strike="noStrike" dirty="0">
                <a:effectLst/>
                <a:latin typeface="-apple-system-font"/>
              </a:rPr>
              <a:t> can </a:t>
            </a:r>
            <a:r>
              <a:rPr lang="pt-PT" b="0" i="0" u="none" strike="noStrike" dirty="0" err="1">
                <a:effectLst/>
                <a:latin typeface="-apple-system-font"/>
              </a:rPr>
              <a:t>seamlessly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conventert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between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tables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and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Datastreams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or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DataSets</a:t>
            </a:r>
            <a:r>
              <a:rPr lang="pt-PT" b="0" i="0" u="none" strike="noStrike" dirty="0">
                <a:effectLst/>
                <a:latin typeface="-apple-system-font"/>
              </a:rPr>
              <a:t>, </a:t>
            </a:r>
            <a:r>
              <a:rPr lang="pt-PT" b="0" i="0" u="none" strike="noStrike" dirty="0" err="1">
                <a:effectLst/>
                <a:latin typeface="-apple-system-font"/>
              </a:rPr>
              <a:t>allowing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programs</a:t>
            </a:r>
            <a:r>
              <a:rPr lang="pt-PT" b="0" i="0" u="none" strike="noStrike" dirty="0">
                <a:effectLst/>
                <a:latin typeface="-apple-system-font"/>
              </a:rPr>
              <a:t> to </a:t>
            </a:r>
            <a:r>
              <a:rPr lang="pt-PT" b="0" i="0" u="none" strike="noStrike" dirty="0" err="1">
                <a:effectLst/>
                <a:latin typeface="-apple-system-font"/>
              </a:rPr>
              <a:t>mix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APIs</a:t>
            </a:r>
            <a:r>
              <a:rPr lang="pt-PT" b="0" i="0" u="none" strike="noStrike" dirty="0">
                <a:effectLst/>
                <a:latin typeface="-apple-system-font"/>
              </a:rPr>
              <a:t>. 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C9CA22-F1D1-450E-83D7-D82150459C00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2538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9E759-FBC6-8E21-BB01-0F358511F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7951D69E-07C9-D563-2CCF-D000DAF6B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1BB3D251-DA25-08CD-8B26-750C44E68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Language-integrated</a:t>
            </a:r>
            <a:r>
              <a:rPr lang="pt-PT" dirty="0"/>
              <a:t> API for </a:t>
            </a:r>
            <a:r>
              <a:rPr lang="pt-PT" dirty="0" err="1"/>
              <a:t>Scala</a:t>
            </a:r>
            <a:r>
              <a:rPr lang="pt-PT" dirty="0"/>
              <a:t>, Java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Python</a:t>
            </a:r>
            <a:endParaRPr lang="pt-PT" dirty="0">
              <a:cs typeface="Calibri"/>
            </a:endParaRPr>
          </a:p>
          <a:p>
            <a:endParaRPr lang="pt-PT" dirty="0">
              <a:cs typeface="Calibri"/>
            </a:endParaRPr>
          </a:p>
          <a:p>
            <a:r>
              <a:rPr lang="pt-PT" dirty="0" err="1">
                <a:cs typeface="Calibri"/>
              </a:rPr>
              <a:t>Example</a:t>
            </a:r>
            <a:r>
              <a:rPr lang="pt-PT" dirty="0">
                <a:cs typeface="Calibri"/>
              </a:rPr>
              <a:t> </a:t>
            </a:r>
            <a:r>
              <a:rPr lang="pt-PT" dirty="0" err="1">
                <a:cs typeface="Calibri"/>
              </a:rPr>
              <a:t>is</a:t>
            </a:r>
            <a:r>
              <a:rPr lang="pt-PT" dirty="0">
                <a:cs typeface="Calibri"/>
              </a:rPr>
              <a:t> </a:t>
            </a:r>
            <a:r>
              <a:rPr lang="pt-PT" dirty="0" err="1">
                <a:cs typeface="Calibri"/>
              </a:rPr>
              <a:t>using</a:t>
            </a:r>
            <a:r>
              <a:rPr lang="pt-PT" dirty="0">
                <a:cs typeface="Calibri"/>
              </a:rPr>
              <a:t> </a:t>
            </a:r>
            <a:r>
              <a:rPr lang="pt-PT" dirty="0" err="1">
                <a:cs typeface="Calibri"/>
              </a:rPr>
              <a:t>the</a:t>
            </a:r>
            <a:r>
              <a:rPr lang="pt-PT" dirty="0">
                <a:cs typeface="Calibri"/>
              </a:rPr>
              <a:t> </a:t>
            </a:r>
            <a:r>
              <a:rPr lang="pt-PT" dirty="0" err="1">
                <a:cs typeface="Calibri"/>
              </a:rPr>
              <a:t>Table</a:t>
            </a:r>
            <a:r>
              <a:rPr lang="pt-PT" dirty="0">
                <a:cs typeface="Calibri"/>
              </a:rPr>
              <a:t> API in a </a:t>
            </a:r>
            <a:r>
              <a:rPr lang="pt-PT" dirty="0" err="1">
                <a:cs typeface="Calibri"/>
              </a:rPr>
              <a:t>python</a:t>
            </a:r>
            <a:r>
              <a:rPr lang="pt-PT" dirty="0">
                <a:cs typeface="Calibri"/>
              </a:rPr>
              <a:t> </a:t>
            </a:r>
            <a:r>
              <a:rPr lang="pt-PT" dirty="0" err="1">
                <a:cs typeface="Calibri"/>
              </a:rPr>
              <a:t>program</a:t>
            </a:r>
            <a:r>
              <a:rPr lang="pt-PT" dirty="0">
                <a:cs typeface="Calibri"/>
              </a:rPr>
              <a:t>.</a:t>
            </a:r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5BC8997-0BCA-EC49-F221-B49EE095A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C9CA22-F1D1-450E-83D7-D82150459C00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652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40EF2-469B-8950-E736-4554FE979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F81E7E5F-8BE8-398F-3181-60CAB4F65C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2526D2BC-4183-1FC9-3C47-5EE2580A4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SQL-</a:t>
            </a:r>
            <a:r>
              <a:rPr lang="pt-PT" dirty="0" err="1"/>
              <a:t>Client</a:t>
            </a:r>
            <a:r>
              <a:rPr lang="pt-PT" dirty="0"/>
              <a:t> </a:t>
            </a:r>
            <a:r>
              <a:rPr lang="pt-PT" dirty="0" err="1"/>
              <a:t>example</a:t>
            </a:r>
            <a:endParaRPr lang="pt-PT" dirty="0" err="1">
              <a:cs typeface="Calibri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1FE3E1F-991D-BBB9-E421-720802E9E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C9CA22-F1D1-450E-83D7-D82150459C00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514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FEC40-688B-7F35-AE99-36BCBE84D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02DA5920-7D0B-425A-C431-60F082EDF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8B200803-B491-F363-F8C2-1569BB4AD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KSQLDB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Flink</a:t>
            </a:r>
            <a:r>
              <a:rPr lang="pt-PT" dirty="0"/>
              <a:t> SQL </a:t>
            </a:r>
            <a:r>
              <a:rPr lang="pt-PT" dirty="0" err="1"/>
              <a:t>Client</a:t>
            </a:r>
            <a:r>
              <a:rPr lang="pt-PT" dirty="0"/>
              <a:t> are </a:t>
            </a:r>
            <a:r>
              <a:rPr lang="pt-PT" dirty="0" err="1"/>
              <a:t>both</a:t>
            </a:r>
            <a:r>
              <a:rPr lang="pt-PT" dirty="0"/>
              <a:t> </a:t>
            </a:r>
            <a:r>
              <a:rPr lang="pt-PT" dirty="0" err="1"/>
              <a:t>tools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provide</a:t>
            </a:r>
            <a:r>
              <a:rPr lang="pt-PT" dirty="0"/>
              <a:t> SQL-</a:t>
            </a:r>
            <a:r>
              <a:rPr lang="pt-PT" dirty="0" err="1"/>
              <a:t>like</a:t>
            </a:r>
            <a:r>
              <a:rPr lang="pt-PT" dirty="0"/>
              <a:t> interfaces for </a:t>
            </a:r>
            <a:r>
              <a:rPr lang="pt-PT" dirty="0" err="1"/>
              <a:t>stream</a:t>
            </a:r>
            <a:r>
              <a:rPr lang="pt-PT" dirty="0"/>
              <a:t> </a:t>
            </a:r>
            <a:r>
              <a:rPr lang="pt-PT" dirty="0" err="1"/>
              <a:t>processing</a:t>
            </a:r>
            <a:r>
              <a:rPr lang="pt-PT" dirty="0"/>
              <a:t>, </a:t>
            </a:r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dirty="0" err="1"/>
              <a:t>they</a:t>
            </a:r>
            <a:r>
              <a:rPr lang="pt-PT" dirty="0"/>
              <a:t> </a:t>
            </a:r>
            <a:r>
              <a:rPr lang="pt-PT" dirty="0" err="1"/>
              <a:t>have</a:t>
            </a:r>
            <a:r>
              <a:rPr lang="pt-PT" dirty="0"/>
              <a:t> some </a:t>
            </a:r>
            <a:r>
              <a:rPr lang="pt-PT" dirty="0" err="1"/>
              <a:t>differences</a:t>
            </a:r>
            <a:r>
              <a:rPr lang="pt-PT" dirty="0"/>
              <a:t> in </a:t>
            </a:r>
            <a:r>
              <a:rPr lang="pt-PT" dirty="0" err="1"/>
              <a:t>terms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architecture</a:t>
            </a:r>
            <a:r>
              <a:rPr lang="pt-PT" dirty="0"/>
              <a:t>, </a:t>
            </a:r>
            <a:r>
              <a:rPr lang="pt-PT" dirty="0" err="1"/>
              <a:t>features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use cases:</a:t>
            </a:r>
          </a:p>
          <a:p>
            <a:endParaRPr lang="pt-PT" dirty="0">
              <a:ea typeface="Calibri"/>
              <a:cs typeface="+mn-lt"/>
            </a:endParaRPr>
          </a:p>
          <a:p>
            <a:r>
              <a:rPr lang="pt-PT" dirty="0" err="1">
                <a:ea typeface="Calibri"/>
                <a:cs typeface="+mn-lt"/>
              </a:rPr>
              <a:t>Purpose</a:t>
            </a:r>
            <a:r>
              <a:rPr lang="pt-PT" dirty="0">
                <a:ea typeface="Calibri"/>
                <a:cs typeface="+mn-lt"/>
              </a:rPr>
              <a:t>:</a:t>
            </a:r>
          </a:p>
          <a:p>
            <a:r>
              <a:rPr lang="pt-PT" dirty="0"/>
              <a:t>   - KSQLDB: </a:t>
            </a:r>
            <a:r>
              <a:rPr lang="en-US" dirty="0"/>
              <a:t>Real-time stream processing and analytics in Kafka ecosystem</a:t>
            </a:r>
            <a:endParaRPr lang="pt-PT" dirty="0">
              <a:cs typeface="Calibri"/>
            </a:endParaRPr>
          </a:p>
          <a:p>
            <a:r>
              <a:rPr lang="pt-PT" dirty="0"/>
              <a:t>   - </a:t>
            </a:r>
            <a:r>
              <a:rPr lang="pt-PT" dirty="0" err="1"/>
              <a:t>Flink</a:t>
            </a:r>
            <a:r>
              <a:rPr lang="pt-PT" dirty="0"/>
              <a:t> SQL </a:t>
            </a:r>
            <a:r>
              <a:rPr lang="pt-PT" dirty="0" err="1"/>
              <a:t>Client</a:t>
            </a:r>
            <a:r>
              <a:rPr lang="pt-PT" dirty="0"/>
              <a:t>: </a:t>
            </a:r>
            <a:r>
              <a:rPr lang="en-US" dirty="0"/>
              <a:t>Distributed stream processing framework with a broader scope</a:t>
            </a:r>
            <a:endParaRPr lang="pt-PT" dirty="0">
              <a:cs typeface="Calibri"/>
            </a:endParaRPr>
          </a:p>
          <a:p>
            <a:endParaRPr lang="pt-PT" dirty="0"/>
          </a:p>
          <a:p>
            <a:r>
              <a:rPr lang="pt-PT" dirty="0" err="1"/>
              <a:t>Language</a:t>
            </a:r>
            <a:r>
              <a:rPr lang="pt-PT" dirty="0"/>
              <a:t> </a:t>
            </a:r>
            <a:r>
              <a:rPr lang="pt-PT" dirty="0" err="1"/>
              <a:t>and</a:t>
            </a:r>
            <a:r>
              <a:rPr lang="pt-PT" dirty="0"/>
              <a:t> API:</a:t>
            </a:r>
            <a:endParaRPr lang="en-US" dirty="0"/>
          </a:p>
          <a:p>
            <a:r>
              <a:rPr lang="pt-PT" dirty="0"/>
              <a:t>   Both use a SQL-</a:t>
            </a:r>
            <a:r>
              <a:rPr lang="pt-PT" dirty="0" err="1"/>
              <a:t>like</a:t>
            </a:r>
            <a:r>
              <a:rPr lang="pt-PT" dirty="0"/>
              <a:t> </a:t>
            </a:r>
            <a:r>
              <a:rPr lang="pt-PT" dirty="0" err="1"/>
              <a:t>language</a:t>
            </a:r>
            <a:r>
              <a:rPr lang="pt-PT" dirty="0"/>
              <a:t>. </a:t>
            </a:r>
            <a:r>
              <a:rPr lang="pt-PT" dirty="0" err="1"/>
              <a:t>Flink</a:t>
            </a:r>
            <a:r>
              <a:rPr lang="pt-PT" dirty="0"/>
              <a:t> SQL </a:t>
            </a:r>
            <a:r>
              <a:rPr lang="pt-PT" dirty="0" err="1"/>
              <a:t>has</a:t>
            </a:r>
            <a:r>
              <a:rPr lang="pt-PT" dirty="0"/>
              <a:t> </a:t>
            </a:r>
            <a:r>
              <a:rPr lang="pt-PT" dirty="0" err="1"/>
              <a:t>extensions</a:t>
            </a:r>
            <a:r>
              <a:rPr lang="pt-PT" dirty="0"/>
              <a:t> for handling </a:t>
            </a:r>
            <a:r>
              <a:rPr lang="pt-PT" dirty="0" err="1"/>
              <a:t>event</a:t>
            </a:r>
            <a:r>
              <a:rPr lang="pt-PT" dirty="0"/>
              <a:t> time, </a:t>
            </a:r>
            <a:r>
              <a:rPr lang="pt-PT" dirty="0" err="1"/>
              <a:t>windowing</a:t>
            </a:r>
            <a:r>
              <a:rPr lang="pt-PT" dirty="0"/>
              <a:t> </a:t>
            </a:r>
            <a:r>
              <a:rPr lang="pt-PT" dirty="0" err="1"/>
              <a:t>and</a:t>
            </a:r>
            <a:r>
              <a:rPr lang="pt-PT" dirty="0"/>
              <a:t> </a:t>
            </a:r>
            <a:r>
              <a:rPr lang="pt-PT" dirty="0" err="1"/>
              <a:t>other</a:t>
            </a:r>
            <a:r>
              <a:rPr lang="pt-PT" dirty="0"/>
              <a:t> </a:t>
            </a:r>
            <a:r>
              <a:rPr lang="pt-PT" dirty="0" err="1"/>
              <a:t>streaming</a:t>
            </a:r>
            <a:r>
              <a:rPr lang="pt-PT" dirty="0"/>
              <a:t> </a:t>
            </a:r>
            <a:r>
              <a:rPr lang="pt-PT" dirty="0" err="1"/>
              <a:t>concepts</a:t>
            </a:r>
            <a:endParaRPr lang="pt-PT" dirty="0" err="1">
              <a:ea typeface="Calibri"/>
              <a:cs typeface="Calibri"/>
            </a:endParaRPr>
          </a:p>
          <a:p>
            <a:endParaRPr lang="en-US" dirty="0">
              <a:cs typeface="+mn-lt"/>
            </a:endParaRPr>
          </a:p>
          <a:p>
            <a:r>
              <a:rPr lang="pt-PT" dirty="0" err="1"/>
              <a:t>State</a:t>
            </a:r>
            <a:r>
              <a:rPr lang="pt-PT" dirty="0"/>
              <a:t> Management:</a:t>
            </a:r>
            <a:endParaRPr lang="en-US" dirty="0"/>
          </a:p>
          <a:p>
            <a:r>
              <a:rPr lang="pt-PT" dirty="0"/>
              <a:t>   - KSQLDB: </a:t>
            </a:r>
            <a:r>
              <a:rPr lang="pt-PT" dirty="0" err="1"/>
              <a:t>Leverages</a:t>
            </a:r>
            <a:r>
              <a:rPr lang="pt-PT" dirty="0"/>
              <a:t> Kafka for </a:t>
            </a:r>
            <a:r>
              <a:rPr lang="pt-PT" dirty="0" err="1"/>
              <a:t>state</a:t>
            </a:r>
            <a:r>
              <a:rPr lang="pt-PT" dirty="0"/>
              <a:t> </a:t>
            </a:r>
            <a:r>
              <a:rPr lang="pt-PT" dirty="0" err="1"/>
              <a:t>storage</a:t>
            </a:r>
            <a:r>
              <a:rPr lang="pt-PT" dirty="0"/>
              <a:t>, </a:t>
            </a:r>
            <a:r>
              <a:rPr lang="pt-PT" dirty="0" err="1"/>
              <a:t>providing</a:t>
            </a:r>
            <a:r>
              <a:rPr lang="pt-PT" dirty="0"/>
              <a:t> </a:t>
            </a:r>
            <a:r>
              <a:rPr lang="pt-PT" dirty="0" err="1"/>
              <a:t>fault</a:t>
            </a:r>
            <a:r>
              <a:rPr lang="pt-PT" dirty="0"/>
              <a:t> </a:t>
            </a:r>
            <a:r>
              <a:rPr lang="pt-PT" dirty="0" err="1"/>
              <a:t>tolerance</a:t>
            </a:r>
            <a:r>
              <a:rPr lang="pt-PT" dirty="0"/>
              <a:t> </a:t>
            </a:r>
            <a:r>
              <a:rPr lang="pt-PT" dirty="0" err="1"/>
              <a:t>and</a:t>
            </a:r>
            <a:r>
              <a:rPr lang="pt-PT" dirty="0"/>
              <a:t> </a:t>
            </a:r>
            <a:r>
              <a:rPr lang="pt-PT" dirty="0" err="1"/>
              <a:t>scalability</a:t>
            </a:r>
            <a:r>
              <a:rPr lang="pt-PT" dirty="0"/>
              <a:t>.</a:t>
            </a:r>
            <a:endParaRPr lang="pt-PT" dirty="0">
              <a:ea typeface="Calibri"/>
              <a:cs typeface="Calibri"/>
            </a:endParaRPr>
          </a:p>
          <a:p>
            <a:r>
              <a:rPr lang="pt-PT" dirty="0"/>
              <a:t>   - </a:t>
            </a:r>
            <a:r>
              <a:rPr lang="pt-PT" dirty="0" err="1"/>
              <a:t>Flink</a:t>
            </a:r>
            <a:r>
              <a:rPr lang="pt-PT" dirty="0"/>
              <a:t> SQL </a:t>
            </a:r>
            <a:r>
              <a:rPr lang="pt-PT" dirty="0" err="1"/>
              <a:t>Client</a:t>
            </a:r>
            <a:r>
              <a:rPr lang="pt-PT" dirty="0"/>
              <a:t>: </a:t>
            </a:r>
            <a:r>
              <a:rPr lang="pt-PT" dirty="0" err="1"/>
              <a:t>Has</a:t>
            </a:r>
            <a:r>
              <a:rPr lang="pt-PT" dirty="0"/>
              <a:t> </a:t>
            </a:r>
            <a:r>
              <a:rPr lang="pt-PT" dirty="0" err="1"/>
              <a:t>support</a:t>
            </a:r>
            <a:r>
              <a:rPr lang="pt-PT" dirty="0"/>
              <a:t> for </a:t>
            </a:r>
            <a:r>
              <a:rPr lang="pt-PT" dirty="0" err="1"/>
              <a:t>several</a:t>
            </a:r>
            <a:r>
              <a:rPr lang="pt-PT" dirty="0"/>
              <a:t> </a:t>
            </a:r>
            <a:r>
              <a:rPr lang="pt-PT" dirty="0" err="1"/>
              <a:t>distributed</a:t>
            </a:r>
            <a:r>
              <a:rPr lang="pt-PT" dirty="0"/>
              <a:t> </a:t>
            </a:r>
            <a:r>
              <a:rPr lang="pt-PT" dirty="0" err="1"/>
              <a:t>state</a:t>
            </a:r>
            <a:r>
              <a:rPr lang="pt-PT" dirty="0"/>
              <a:t> </a:t>
            </a:r>
            <a:r>
              <a:rPr lang="pt-PT" dirty="0" err="1"/>
              <a:t>storages</a:t>
            </a:r>
            <a:r>
              <a:rPr lang="pt-PT" dirty="0"/>
              <a:t>, </a:t>
            </a:r>
            <a:r>
              <a:rPr lang="pt-PT" dirty="0" err="1"/>
              <a:t>providing</a:t>
            </a:r>
            <a:r>
              <a:rPr lang="pt-PT" dirty="0"/>
              <a:t> </a:t>
            </a:r>
            <a:r>
              <a:rPr lang="pt-PT" dirty="0" err="1"/>
              <a:t>fault</a:t>
            </a:r>
            <a:r>
              <a:rPr lang="pt-PT" dirty="0"/>
              <a:t> </a:t>
            </a:r>
            <a:r>
              <a:rPr lang="pt-PT" dirty="0" err="1"/>
              <a:t>tolerance</a:t>
            </a:r>
            <a:r>
              <a:rPr lang="pt-PT" dirty="0"/>
              <a:t> </a:t>
            </a:r>
            <a:r>
              <a:rPr lang="pt-PT" dirty="0" err="1"/>
              <a:t>and</a:t>
            </a:r>
            <a:r>
              <a:rPr lang="pt-PT" dirty="0"/>
              <a:t> </a:t>
            </a:r>
            <a:r>
              <a:rPr lang="pt-PT" dirty="0" err="1"/>
              <a:t>high</a:t>
            </a:r>
            <a:r>
              <a:rPr lang="pt-PT" dirty="0"/>
              <a:t> </a:t>
            </a:r>
            <a:r>
              <a:rPr lang="pt-PT" dirty="0" err="1"/>
              <a:t>availability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even</a:t>
            </a:r>
            <a:r>
              <a:rPr lang="pt-PT" dirty="0"/>
              <a:t> </a:t>
            </a:r>
            <a:r>
              <a:rPr lang="pt-PT" dirty="0" err="1"/>
              <a:t>event</a:t>
            </a:r>
            <a:r>
              <a:rPr lang="pt-PT" dirty="0"/>
              <a:t> time </a:t>
            </a:r>
            <a:r>
              <a:rPr lang="pt-PT" dirty="0" err="1"/>
              <a:t>and</a:t>
            </a:r>
            <a:r>
              <a:rPr lang="pt-PT" dirty="0"/>
              <a:t> </a:t>
            </a:r>
            <a:r>
              <a:rPr lang="pt-PT" dirty="0" err="1"/>
              <a:t>processing</a:t>
            </a:r>
            <a:r>
              <a:rPr lang="pt-PT" dirty="0"/>
              <a:t> time </a:t>
            </a:r>
            <a:r>
              <a:rPr lang="pt-PT" dirty="0" err="1"/>
              <a:t>semantics</a:t>
            </a:r>
            <a:r>
              <a:rPr lang="pt-PT" dirty="0"/>
              <a:t>.</a:t>
            </a:r>
            <a:endParaRPr lang="en-US" dirty="0">
              <a:cs typeface="Calibri" panose="020F0502020204030204"/>
            </a:endParaRPr>
          </a:p>
          <a:p>
            <a:endParaRPr lang="en-US" dirty="0">
              <a:cs typeface="+mn-lt"/>
            </a:endParaRPr>
          </a:p>
          <a:p>
            <a:r>
              <a:rPr lang="pt-PT" dirty="0" err="1"/>
              <a:t>Community</a:t>
            </a:r>
            <a:r>
              <a:rPr lang="pt-PT" dirty="0"/>
              <a:t>:</a:t>
            </a:r>
            <a:endParaRPr lang="en-US" dirty="0"/>
          </a:p>
          <a:p>
            <a:r>
              <a:rPr lang="pt-PT" dirty="0"/>
              <a:t>   - KSQLDB: </a:t>
            </a:r>
            <a:r>
              <a:rPr lang="en-US" dirty="0"/>
              <a:t>Large open-source community </a:t>
            </a:r>
            <a:r>
              <a:rPr lang="en-US" b="1" dirty="0"/>
              <a:t>less active </a:t>
            </a:r>
            <a:r>
              <a:rPr lang="en-US" dirty="0"/>
              <a:t>lately with focus on Kafka.</a:t>
            </a:r>
          </a:p>
          <a:p>
            <a:r>
              <a:rPr lang="pt-PT" dirty="0"/>
              <a:t>   - </a:t>
            </a:r>
            <a:r>
              <a:rPr lang="pt-PT" dirty="0" err="1"/>
              <a:t>Flink</a:t>
            </a:r>
            <a:r>
              <a:rPr lang="pt-PT" dirty="0"/>
              <a:t> SQL </a:t>
            </a:r>
            <a:r>
              <a:rPr lang="pt-PT" dirty="0" err="1"/>
              <a:t>Client</a:t>
            </a:r>
            <a:r>
              <a:rPr lang="pt-PT" dirty="0"/>
              <a:t>: </a:t>
            </a:r>
            <a:r>
              <a:rPr lang="en-US" dirty="0"/>
              <a:t>Large and </a:t>
            </a:r>
            <a:r>
              <a:rPr lang="en-US" b="1" dirty="0"/>
              <a:t>active </a:t>
            </a:r>
            <a:r>
              <a:rPr lang="en-US" dirty="0"/>
              <a:t>open-source community that is not limited to Kafka.</a:t>
            </a:r>
            <a:endParaRPr lang="en-US" dirty="0">
              <a:cs typeface="Calibri"/>
            </a:endParaRPr>
          </a:p>
          <a:p>
            <a:endParaRPr lang="en-US" dirty="0">
              <a:cs typeface="+mn-lt"/>
            </a:endParaRPr>
          </a:p>
          <a:p>
            <a:r>
              <a:rPr lang="en-US" dirty="0">
                <a:ea typeface="Calibri"/>
                <a:cs typeface="+mn-lt"/>
              </a:rPr>
              <a:t>Integrations:</a:t>
            </a:r>
          </a:p>
          <a:p>
            <a:r>
              <a:rPr lang="pt-PT" dirty="0"/>
              <a:t>   - KSQLDB: </a:t>
            </a:r>
            <a:r>
              <a:rPr lang="pt-PT" dirty="0" err="1"/>
              <a:t>Well-suited</a:t>
            </a:r>
            <a:r>
              <a:rPr lang="pt-PT" dirty="0"/>
              <a:t> for </a:t>
            </a:r>
            <a:r>
              <a:rPr lang="pt-PT" dirty="0" err="1"/>
              <a:t>scenarios</a:t>
            </a:r>
            <a:r>
              <a:rPr lang="pt-PT" dirty="0"/>
              <a:t> </a:t>
            </a:r>
            <a:r>
              <a:rPr lang="pt-PT" dirty="0" err="1"/>
              <a:t>where</a:t>
            </a:r>
            <a:r>
              <a:rPr lang="pt-PT" dirty="0"/>
              <a:t> </a:t>
            </a:r>
            <a:r>
              <a:rPr lang="pt-PT" dirty="0" err="1"/>
              <a:t>the</a:t>
            </a:r>
            <a:r>
              <a:rPr lang="pt-PT" dirty="0"/>
              <a:t> </a:t>
            </a:r>
            <a:r>
              <a:rPr lang="pt-PT" dirty="0" err="1"/>
              <a:t>primary</a:t>
            </a:r>
            <a:r>
              <a:rPr lang="pt-PT" dirty="0"/>
              <a:t> data </a:t>
            </a:r>
            <a:r>
              <a:rPr lang="pt-PT" dirty="0" err="1"/>
              <a:t>source</a:t>
            </a:r>
            <a:r>
              <a:rPr lang="pt-PT" dirty="0"/>
              <a:t> </a:t>
            </a:r>
            <a:r>
              <a:rPr lang="pt-PT" dirty="0" err="1"/>
              <a:t>and</a:t>
            </a:r>
            <a:r>
              <a:rPr lang="pt-PT" dirty="0"/>
              <a:t> </a:t>
            </a:r>
            <a:r>
              <a:rPr lang="pt-PT" dirty="0" err="1"/>
              <a:t>sink</a:t>
            </a:r>
            <a:r>
              <a:rPr lang="pt-PT" dirty="0"/>
              <a:t> are Kafka </a:t>
            </a:r>
            <a:r>
              <a:rPr lang="pt-PT" dirty="0" err="1"/>
              <a:t>topics</a:t>
            </a:r>
            <a:r>
              <a:rPr lang="pt-PT" dirty="0"/>
              <a:t>, </a:t>
            </a:r>
            <a:r>
              <a:rPr lang="pt-PT" dirty="0" err="1"/>
              <a:t>and</a:t>
            </a:r>
            <a:r>
              <a:rPr lang="pt-PT" dirty="0"/>
              <a:t> </a:t>
            </a:r>
            <a:r>
              <a:rPr lang="pt-PT" dirty="0" err="1"/>
              <a:t>the</a:t>
            </a:r>
            <a:r>
              <a:rPr lang="pt-PT" dirty="0"/>
              <a:t> </a:t>
            </a:r>
            <a:r>
              <a:rPr lang="pt-PT" dirty="0" err="1"/>
              <a:t>focus</a:t>
            </a:r>
            <a:r>
              <a:rPr lang="pt-PT" dirty="0"/>
              <a:t> </a:t>
            </a:r>
            <a:r>
              <a:rPr lang="pt-PT" dirty="0" err="1"/>
              <a:t>is</a:t>
            </a:r>
            <a:r>
              <a:rPr lang="pt-PT" dirty="0"/>
              <a:t> </a:t>
            </a:r>
            <a:r>
              <a:rPr lang="pt-PT" dirty="0" err="1"/>
              <a:t>on</a:t>
            </a:r>
            <a:r>
              <a:rPr lang="pt-PT" dirty="0"/>
              <a:t> </a:t>
            </a:r>
            <a:r>
              <a:rPr lang="pt-PT" dirty="0" err="1"/>
              <a:t>building</a:t>
            </a:r>
            <a:r>
              <a:rPr lang="pt-PT" dirty="0"/>
              <a:t> </a:t>
            </a:r>
            <a:r>
              <a:rPr lang="pt-PT" dirty="0" err="1"/>
              <a:t>applications</a:t>
            </a:r>
            <a:r>
              <a:rPr lang="pt-PT" dirty="0"/>
              <a:t> </a:t>
            </a:r>
            <a:r>
              <a:rPr lang="pt-PT" dirty="0" err="1"/>
              <a:t>around</a:t>
            </a:r>
            <a:r>
              <a:rPr lang="pt-PT" dirty="0"/>
              <a:t> Kafka </a:t>
            </a:r>
            <a:r>
              <a:rPr lang="pt-PT" dirty="0" err="1"/>
              <a:t>events</a:t>
            </a:r>
            <a:r>
              <a:rPr lang="pt-PT" dirty="0"/>
              <a:t>.</a:t>
            </a:r>
            <a:endParaRPr lang="pt-PT" dirty="0">
              <a:ea typeface="Calibri"/>
              <a:cs typeface="Calibri"/>
            </a:endParaRPr>
          </a:p>
          <a:p>
            <a:r>
              <a:rPr lang="pt-PT" dirty="0"/>
              <a:t>   - </a:t>
            </a:r>
            <a:r>
              <a:rPr lang="pt-PT" dirty="0" err="1"/>
              <a:t>Flink</a:t>
            </a:r>
            <a:r>
              <a:rPr lang="pt-PT" dirty="0"/>
              <a:t> SQL </a:t>
            </a:r>
            <a:r>
              <a:rPr lang="pt-PT" dirty="0" err="1"/>
              <a:t>Client</a:t>
            </a:r>
            <a:r>
              <a:rPr lang="pt-PT" dirty="0"/>
              <a:t>: </a:t>
            </a:r>
            <a:r>
              <a:rPr lang="pt-PT" dirty="0" err="1"/>
              <a:t>Suitable</a:t>
            </a:r>
            <a:r>
              <a:rPr lang="pt-PT" dirty="0"/>
              <a:t> for a </a:t>
            </a:r>
            <a:r>
              <a:rPr lang="pt-PT" dirty="0" err="1"/>
              <a:t>wider</a:t>
            </a:r>
            <a:r>
              <a:rPr lang="pt-PT" dirty="0"/>
              <a:t> range </a:t>
            </a:r>
            <a:r>
              <a:rPr lang="pt-PT" dirty="0" err="1"/>
              <a:t>of</a:t>
            </a:r>
            <a:r>
              <a:rPr lang="pt-PT" dirty="0"/>
              <a:t> use cases, </a:t>
            </a:r>
            <a:r>
              <a:rPr lang="pt-PT" dirty="0" err="1"/>
              <a:t>like</a:t>
            </a:r>
            <a:r>
              <a:rPr lang="pt-PT" dirty="0"/>
              <a:t> i </a:t>
            </a:r>
            <a:r>
              <a:rPr lang="pt-PT" dirty="0" err="1"/>
              <a:t>mentioned</a:t>
            </a:r>
            <a:r>
              <a:rPr lang="pt-PT" dirty="0"/>
              <a:t>, </a:t>
            </a:r>
            <a:r>
              <a:rPr lang="pt-PT" dirty="0" err="1"/>
              <a:t>event-driven</a:t>
            </a:r>
            <a:r>
              <a:rPr lang="pt-PT" dirty="0"/>
              <a:t> </a:t>
            </a:r>
            <a:r>
              <a:rPr lang="pt-PT" dirty="0" err="1"/>
              <a:t>applications</a:t>
            </a:r>
            <a:r>
              <a:rPr lang="pt-PT" dirty="0"/>
              <a:t>, ETL pipelines, </a:t>
            </a:r>
            <a:r>
              <a:rPr lang="pt-PT" dirty="0" err="1"/>
              <a:t>machine</a:t>
            </a:r>
            <a:r>
              <a:rPr lang="pt-PT" dirty="0"/>
              <a:t> </a:t>
            </a:r>
            <a:r>
              <a:rPr lang="pt-PT" dirty="0" err="1"/>
              <a:t>learning</a:t>
            </a:r>
            <a:r>
              <a:rPr lang="pt-PT" dirty="0"/>
              <a:t>, </a:t>
            </a:r>
            <a:r>
              <a:rPr lang="pt-PT" dirty="0" err="1"/>
              <a:t>and</a:t>
            </a:r>
            <a:r>
              <a:rPr lang="pt-PT" dirty="0"/>
              <a:t> general-</a:t>
            </a:r>
            <a:r>
              <a:rPr lang="pt-PT" dirty="0" err="1"/>
              <a:t>purpose</a:t>
            </a:r>
            <a:r>
              <a:rPr lang="pt-PT" dirty="0"/>
              <a:t> data </a:t>
            </a:r>
            <a:r>
              <a:rPr lang="pt-PT" dirty="0" err="1"/>
              <a:t>processing</a:t>
            </a:r>
            <a:r>
              <a:rPr lang="pt-PT" dirty="0"/>
              <a:t>.</a:t>
            </a:r>
            <a:endParaRPr lang="en-US" dirty="0"/>
          </a:p>
          <a:p>
            <a:endParaRPr lang="en-US" dirty="0">
              <a:ea typeface="Calibri"/>
              <a:cs typeface="+mn-lt"/>
            </a:endParaRPr>
          </a:p>
          <a:p>
            <a:r>
              <a:rPr lang="en-US" dirty="0">
                <a:ea typeface="Calibri"/>
                <a:cs typeface="+mn-lt"/>
              </a:rPr>
              <a:t>Processing:</a:t>
            </a:r>
          </a:p>
          <a:p>
            <a:r>
              <a:rPr lang="pt-PT" dirty="0"/>
              <a:t>   - KSQLDB: </a:t>
            </a:r>
            <a:r>
              <a:rPr lang="pt-PT" dirty="0" err="1"/>
              <a:t>Handles</a:t>
            </a:r>
            <a:r>
              <a:rPr lang="pt-PT" dirty="0"/>
              <a:t> </a:t>
            </a:r>
            <a:r>
              <a:rPr lang="pt-PT" dirty="0" err="1"/>
              <a:t>Streaming</a:t>
            </a:r>
            <a:endParaRPr lang="pt-PT" dirty="0" err="1">
              <a:cs typeface="Calibri"/>
            </a:endParaRPr>
          </a:p>
          <a:p>
            <a:r>
              <a:rPr lang="pt-PT" dirty="0"/>
              <a:t>   - </a:t>
            </a:r>
            <a:r>
              <a:rPr lang="pt-PT" dirty="0" err="1"/>
              <a:t>Flink</a:t>
            </a:r>
            <a:r>
              <a:rPr lang="pt-PT" dirty="0"/>
              <a:t> SQL </a:t>
            </a:r>
            <a:r>
              <a:rPr lang="pt-PT" dirty="0" err="1"/>
              <a:t>Client</a:t>
            </a:r>
            <a:r>
              <a:rPr lang="pt-PT" dirty="0"/>
              <a:t>: </a:t>
            </a:r>
            <a:r>
              <a:rPr lang="pt-PT" dirty="0" err="1"/>
              <a:t>Handles</a:t>
            </a:r>
            <a:r>
              <a:rPr lang="pt-PT" dirty="0"/>
              <a:t> </a:t>
            </a:r>
            <a:r>
              <a:rPr lang="pt-PT" dirty="0" err="1"/>
              <a:t>both</a:t>
            </a:r>
            <a:r>
              <a:rPr lang="pt-PT" dirty="0"/>
              <a:t> </a:t>
            </a:r>
            <a:r>
              <a:rPr lang="pt-PT" dirty="0" err="1"/>
              <a:t>Streaming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Batch</a:t>
            </a:r>
            <a:r>
              <a:rPr lang="pt-PT" dirty="0"/>
              <a:t> </a:t>
            </a:r>
            <a:endParaRPr lang="pt-PT" dirty="0">
              <a:cs typeface="Calibri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09C6DF1-D2C7-87B5-E519-975769E3E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C9CA22-F1D1-450E-83D7-D82150459C00}" type="slidenum">
              <a:rPr lang="fr-FR" smtClean="0"/>
              <a:pPr>
                <a:defRPr/>
              </a:pPr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676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538DE-2A97-E8C7-963D-A522CD51F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19BBF971-10C3-CCA2-D98E-9012093BC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D0269F36-B9FA-7B20-105D-3996E4FDF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>
                <a:cs typeface="Calibri"/>
              </a:rPr>
              <a:t>UI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404621F-BFED-B5EB-D07E-B1E857059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C9CA22-F1D1-450E-83D7-D82150459C00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440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9B019-E2D0-2493-0303-FC5D7E5E3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9DBAC025-3FD0-F64D-0111-110938721A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F5B58B2D-CB98-D82E-742B-6784A7DA6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>
                <a:cs typeface="Calibri"/>
              </a:rPr>
              <a:t>UI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6D9FD9E-BC5E-9FC1-4FDF-FEB869F04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C9CA22-F1D1-450E-83D7-D82150459C00}" type="slidenum">
              <a:rPr lang="fr-FR" smtClean="0"/>
              <a:pPr>
                <a:defRPr/>
              </a:pPr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1958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BCD2F-3B79-4ACC-C576-9C44079B7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53D0B334-5010-2F1D-C997-516B3205CB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AE3AA1F5-EE2A-DBF6-D83B-9CE1B5061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>
                <a:cs typeface="Calibri"/>
              </a:rPr>
              <a:t>Present</a:t>
            </a:r>
            <a:r>
              <a:rPr lang="pt-PT">
                <a:cs typeface="Calibri"/>
              </a:rPr>
              <a:t> Demo</a:t>
            </a:r>
            <a:endParaRPr lang="pt-PT" dirty="0">
              <a:cs typeface="Calibri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37AB2D2-9CEB-F8F1-6B2A-C526E56B06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C9CA22-F1D1-450E-83D7-D82150459C00}" type="slidenum">
              <a:rPr lang="fr-FR" smtClean="0"/>
              <a:pPr>
                <a:defRPr/>
              </a:pPr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719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995B1-773C-FE37-E916-1C1095B71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397D16B3-8D0F-37DC-7DB0-5D21B1A9B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833B18F0-2B5F-C8A1-547C-C2E720502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>
              <a:cs typeface="Calibri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6E04776-3531-B2C6-9EFA-C62019563B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C9CA22-F1D1-450E-83D7-D82150459C00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08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Apache </a:t>
            </a:r>
            <a:r>
              <a:rPr lang="pt-PT" dirty="0" err="1"/>
              <a:t>Flink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open-</a:t>
            </a:r>
            <a:r>
              <a:rPr lang="pt-PT" dirty="0" err="1"/>
              <a:t>source</a:t>
            </a:r>
            <a:r>
              <a:rPr lang="pt-PT" dirty="0"/>
              <a:t> </a:t>
            </a:r>
            <a:r>
              <a:rPr lang="pt-PT" dirty="0" err="1"/>
              <a:t>stream</a:t>
            </a:r>
            <a:r>
              <a:rPr lang="pt-PT" dirty="0"/>
              <a:t> </a:t>
            </a:r>
            <a:r>
              <a:rPr lang="pt-PT" dirty="0" err="1"/>
              <a:t>processing</a:t>
            </a:r>
            <a:r>
              <a:rPr lang="pt-PT" dirty="0"/>
              <a:t> </a:t>
            </a:r>
            <a:r>
              <a:rPr lang="pt-PT" dirty="0" err="1"/>
              <a:t>framework</a:t>
            </a:r>
            <a:r>
              <a:rPr lang="pt-PT" dirty="0"/>
              <a:t> for </a:t>
            </a:r>
            <a:r>
              <a:rPr lang="pt-PT" dirty="0" err="1"/>
              <a:t>fault-tolerant</a:t>
            </a:r>
            <a:r>
              <a:rPr lang="pt-PT" dirty="0"/>
              <a:t>, </a:t>
            </a:r>
            <a:r>
              <a:rPr lang="pt-PT" dirty="0" err="1"/>
              <a:t>scalable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real-time data </a:t>
            </a:r>
            <a:r>
              <a:rPr lang="pt-PT" dirty="0" err="1"/>
              <a:t>processing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support</a:t>
            </a:r>
            <a:r>
              <a:rPr lang="pt-PT" dirty="0"/>
              <a:t> for </a:t>
            </a:r>
            <a:r>
              <a:rPr lang="pt-PT" dirty="0" err="1"/>
              <a:t>both</a:t>
            </a:r>
            <a:r>
              <a:rPr lang="pt-PT" dirty="0"/>
              <a:t> </a:t>
            </a:r>
            <a:r>
              <a:rPr lang="pt-PT" dirty="0" err="1"/>
              <a:t>event</a:t>
            </a:r>
            <a:r>
              <a:rPr lang="pt-PT" dirty="0"/>
              <a:t> time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batch</a:t>
            </a:r>
            <a:r>
              <a:rPr lang="pt-PT" dirty="0"/>
              <a:t> </a:t>
            </a:r>
            <a:r>
              <a:rPr lang="pt-PT" dirty="0" err="1"/>
              <a:t>processing</a:t>
            </a:r>
            <a:r>
              <a:rPr lang="pt-PT" dirty="0"/>
              <a:t>.</a:t>
            </a:r>
            <a:endParaRPr lang="pt-PT" dirty="0">
              <a:latin typeface="-apple-system-font"/>
            </a:endParaRPr>
          </a:p>
          <a:p>
            <a:br>
              <a:rPr lang="pt-PT" b="0" i="0" u="none" strike="noStrike" dirty="0">
                <a:effectLst/>
                <a:latin typeface="-apple-system-font"/>
              </a:rPr>
            </a:br>
            <a:r>
              <a:rPr lang="pt-PT" b="0" i="0" u="none" strike="noStrike" dirty="0" err="1">
                <a:effectLst/>
                <a:latin typeface="-apple-system-font"/>
              </a:rPr>
              <a:t>Flink</a:t>
            </a:r>
            <a:r>
              <a:rPr lang="pt-PT" dirty="0">
                <a:latin typeface="-apple-system-font"/>
              </a:rPr>
              <a:t> </a:t>
            </a:r>
            <a:r>
              <a:rPr lang="pt-PT" dirty="0" err="1">
                <a:latin typeface="-apple-system-font"/>
              </a:rPr>
              <a:t>distinguishes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itself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through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its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specific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approach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and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strengths</a:t>
            </a:r>
            <a:r>
              <a:rPr lang="pt-PT" b="0" i="0" u="none" strike="noStrike" dirty="0">
                <a:effectLst/>
                <a:latin typeface="-apple-system-font"/>
              </a:rPr>
              <a:t> in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following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key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areas</a:t>
            </a:r>
            <a:r>
              <a:rPr lang="pt-PT" b="0" i="0" u="none" strike="noStrike" dirty="0">
                <a:effectLst/>
                <a:latin typeface="-apple-system-font"/>
              </a:rPr>
              <a:t>:</a:t>
            </a:r>
            <a:endParaRPr lang="pt-PT" b="0" i="0" u="none" strike="noStrike" dirty="0">
              <a:effectLst/>
              <a:latin typeface="Calibri"/>
              <a:ea typeface="Calibri"/>
              <a:cs typeface="Calibri"/>
            </a:endParaRPr>
          </a:p>
          <a:p>
            <a:pPr algn="l"/>
            <a:br>
              <a:rPr lang="pt-PT" b="0" i="0" u="none" strike="noStrike" dirty="0">
                <a:effectLst/>
                <a:latin typeface="-apple-system-font"/>
              </a:rPr>
            </a:br>
            <a:r>
              <a:rPr lang="pt-PT" b="0" i="0" u="none" strike="noStrike" dirty="0" err="1">
                <a:effectLst/>
                <a:latin typeface="-apple-system-font"/>
              </a:rPr>
              <a:t>Low-Latency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Processing</a:t>
            </a:r>
            <a:endParaRPr lang="pt-PT" b="0" i="0" u="none" strike="noStrike" dirty="0">
              <a:effectLst/>
              <a:latin typeface="-apple-system-font"/>
            </a:endParaRPr>
          </a:p>
          <a:p>
            <a:pPr algn="l"/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design </a:t>
            </a:r>
            <a:r>
              <a:rPr lang="pt-PT" b="0" i="0" u="none" strike="noStrike" dirty="0" err="1">
                <a:effectLst/>
                <a:latin typeface="-apple-system-font"/>
              </a:rPr>
              <a:t>choices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and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optimizations</a:t>
            </a:r>
            <a:r>
              <a:rPr lang="pt-PT" b="0" i="0" u="none" strike="noStrike" dirty="0">
                <a:effectLst/>
                <a:latin typeface="-apple-system-font"/>
              </a:rPr>
              <a:t> in </a:t>
            </a:r>
            <a:r>
              <a:rPr lang="pt-PT" b="0" i="0" u="none" strike="noStrike" dirty="0" err="1">
                <a:effectLst/>
                <a:latin typeface="-apple-system-font"/>
              </a:rPr>
              <a:t>Flink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contribute</a:t>
            </a:r>
            <a:r>
              <a:rPr lang="pt-PT" b="0" i="0" u="none" strike="noStrike" dirty="0">
                <a:effectLst/>
                <a:latin typeface="-apple-system-font"/>
              </a:rPr>
              <a:t> to </a:t>
            </a:r>
            <a:r>
              <a:rPr lang="pt-PT" b="0" i="0" u="none" strike="noStrike" dirty="0" err="1">
                <a:effectLst/>
                <a:latin typeface="-apple-system-font"/>
              </a:rPr>
              <a:t>its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ability</a:t>
            </a:r>
            <a:r>
              <a:rPr lang="pt-PT" b="0" i="0" u="none" strike="noStrike" dirty="0">
                <a:effectLst/>
                <a:latin typeface="-apple-system-font"/>
              </a:rPr>
              <a:t> to </a:t>
            </a:r>
            <a:r>
              <a:rPr lang="pt-PT" b="0" i="0" u="none" strike="noStrike" dirty="0" err="1">
                <a:effectLst/>
                <a:latin typeface="-apple-system-font"/>
              </a:rPr>
              <a:t>provide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quick</a:t>
            </a:r>
            <a:r>
              <a:rPr lang="pt-PT" b="0" i="0" u="none" strike="noStrike" dirty="0">
                <a:effectLst/>
                <a:latin typeface="-apple-system-font"/>
              </a:rPr>
              <a:t> insights </a:t>
            </a:r>
            <a:r>
              <a:rPr lang="pt-PT" b="0" i="0" u="none" strike="noStrike" dirty="0" err="1">
                <a:effectLst/>
                <a:latin typeface="-apple-system-font"/>
              </a:rPr>
              <a:t>with</a:t>
            </a:r>
            <a:r>
              <a:rPr lang="pt-PT" b="0" i="0" u="none" strike="noStrike" dirty="0">
                <a:effectLst/>
                <a:latin typeface="-apple-system-font"/>
              </a:rPr>
              <a:t> minimal </a:t>
            </a:r>
            <a:r>
              <a:rPr lang="pt-PT" b="0" i="0" u="none" strike="noStrike" dirty="0" err="1">
                <a:effectLst/>
                <a:latin typeface="-apple-system-font"/>
              </a:rPr>
              <a:t>delay</a:t>
            </a:r>
            <a:r>
              <a:rPr lang="pt-PT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br>
              <a:rPr lang="pt-PT" b="0" i="0" u="none" strike="noStrike" dirty="0">
                <a:effectLst/>
                <a:latin typeface="-apple-system-font"/>
              </a:rPr>
            </a:br>
            <a:r>
              <a:rPr lang="pt-PT" b="0" i="0" u="none" strike="noStrike" dirty="0" err="1">
                <a:effectLst/>
                <a:latin typeface="-apple-system-font"/>
              </a:rPr>
              <a:t>Fault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Tolerance</a:t>
            </a:r>
            <a:endParaRPr lang="pt-PT" b="0" i="0" u="none" strike="noStrike" dirty="0">
              <a:effectLst/>
              <a:latin typeface="-apple-system-font"/>
            </a:endParaRPr>
          </a:p>
          <a:p>
            <a:pPr algn="l"/>
            <a:r>
              <a:rPr lang="pt-PT" b="0" i="0" u="none" strike="noStrike" dirty="0" err="1">
                <a:effectLst/>
                <a:latin typeface="-apple-system-font"/>
              </a:rPr>
              <a:t>Flink's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approach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and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mechanisms</a:t>
            </a:r>
            <a:r>
              <a:rPr lang="pt-PT" b="0" i="0" u="none" strike="noStrike" dirty="0">
                <a:effectLst/>
                <a:latin typeface="-apple-system-font"/>
              </a:rPr>
              <a:t> for handling </a:t>
            </a:r>
            <a:r>
              <a:rPr lang="pt-PT" b="0" i="0" u="none" strike="noStrike" dirty="0" err="1">
                <a:effectLst/>
                <a:latin typeface="-apple-system-font"/>
              </a:rPr>
              <a:t>faults</a:t>
            </a:r>
            <a:r>
              <a:rPr lang="pt-PT" b="0" i="0" u="none" strike="noStrike" dirty="0">
                <a:effectLst/>
                <a:latin typeface="-apple-system-font"/>
              </a:rPr>
              <a:t>, </a:t>
            </a:r>
            <a:r>
              <a:rPr lang="pt-PT" b="0" i="0" u="none" strike="noStrike" dirty="0" err="1">
                <a:effectLst/>
                <a:latin typeface="-apple-system-font"/>
              </a:rPr>
              <a:t>such</a:t>
            </a:r>
            <a:r>
              <a:rPr lang="pt-PT" b="0" i="0" u="none" strike="noStrike" dirty="0">
                <a:effectLst/>
                <a:latin typeface="-apple-system-font"/>
              </a:rPr>
              <a:t> as </a:t>
            </a:r>
            <a:r>
              <a:rPr lang="pt-PT" b="0" i="0" u="none" strike="noStrike" dirty="0" err="1">
                <a:effectLst/>
                <a:latin typeface="-apple-system-font"/>
              </a:rPr>
              <a:t>stateful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recovery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and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checkpointing</a:t>
            </a:r>
            <a:r>
              <a:rPr lang="pt-PT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br>
              <a:rPr lang="pt-PT" b="0" i="0" u="none" strike="noStrike" dirty="0">
                <a:effectLst/>
                <a:latin typeface="-apple-system-font"/>
              </a:rPr>
            </a:br>
            <a:r>
              <a:rPr lang="pt-PT" b="0" i="0" u="none" strike="noStrike" dirty="0" err="1">
                <a:effectLst/>
                <a:latin typeface="-apple-system-font"/>
              </a:rPr>
              <a:t>Event</a:t>
            </a:r>
            <a:r>
              <a:rPr lang="pt-PT" b="0" i="0" u="none" strike="noStrike" dirty="0">
                <a:effectLst/>
                <a:latin typeface="-apple-system-font"/>
              </a:rPr>
              <a:t> Time </a:t>
            </a:r>
            <a:r>
              <a:rPr lang="pt-PT" b="0" i="0" u="none" strike="noStrike" dirty="0" err="1">
                <a:effectLst/>
                <a:latin typeface="-apple-system-font"/>
              </a:rPr>
              <a:t>Processing</a:t>
            </a:r>
            <a:endParaRPr lang="pt-PT" b="0" i="0" u="none" strike="noStrike" dirty="0">
              <a:effectLst/>
              <a:latin typeface="-apple-system-font"/>
            </a:endParaRPr>
          </a:p>
          <a:p>
            <a:pPr algn="l"/>
            <a:r>
              <a:rPr lang="pt-PT" b="0" i="0" u="none" strike="noStrike" dirty="0" err="1">
                <a:effectLst/>
                <a:latin typeface="-apple-system-font"/>
              </a:rPr>
              <a:t>Flink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has</a:t>
            </a:r>
            <a:r>
              <a:rPr lang="pt-PT" b="0" i="0" u="none" strike="noStrike" dirty="0">
                <a:effectLst/>
                <a:latin typeface="-apple-system-font"/>
              </a:rPr>
              <a:t> a </a:t>
            </a:r>
            <a:r>
              <a:rPr lang="pt-PT" b="0" i="0" u="none" strike="noStrike" dirty="0" err="1">
                <a:effectLst/>
                <a:latin typeface="-apple-system-font"/>
              </a:rPr>
              <a:t>robust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event</a:t>
            </a:r>
            <a:r>
              <a:rPr lang="pt-PT" b="0" i="0" u="none" strike="noStrike" dirty="0">
                <a:effectLst/>
                <a:latin typeface="-apple-system-font"/>
              </a:rPr>
              <a:t> time </a:t>
            </a:r>
            <a:r>
              <a:rPr lang="pt-PT" b="0" i="0" u="none" strike="noStrike" dirty="0" err="1">
                <a:effectLst/>
                <a:latin typeface="-apple-system-font"/>
              </a:rPr>
              <a:t>processing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model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that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addresses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challenges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related</a:t>
            </a:r>
            <a:r>
              <a:rPr lang="pt-PT" b="0" i="0" u="none" strike="noStrike" dirty="0">
                <a:effectLst/>
                <a:latin typeface="-apple-system-font"/>
              </a:rPr>
              <a:t> to out-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-</a:t>
            </a:r>
            <a:r>
              <a:rPr lang="pt-PT" b="0" i="0" u="none" strike="noStrike" dirty="0" err="1">
                <a:effectLst/>
                <a:latin typeface="-apple-system-font"/>
              </a:rPr>
              <a:t>order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events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and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event</a:t>
            </a:r>
            <a:r>
              <a:rPr lang="pt-PT" b="0" i="0" u="none" strike="noStrike" dirty="0">
                <a:effectLst/>
                <a:latin typeface="-apple-system-font"/>
              </a:rPr>
              <a:t> time </a:t>
            </a:r>
            <a:r>
              <a:rPr lang="pt-PT" b="0" i="0" u="none" strike="noStrike" dirty="0" err="1">
                <a:effectLst/>
                <a:latin typeface="-apple-system-font"/>
              </a:rPr>
              <a:t>skew</a:t>
            </a:r>
            <a:r>
              <a:rPr lang="pt-PT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br>
              <a:rPr lang="pt-PT" b="0" i="0" u="none" strike="noStrike" dirty="0">
                <a:effectLst/>
                <a:latin typeface="-apple-system-font"/>
              </a:rPr>
            </a:br>
            <a:r>
              <a:rPr lang="pt-PT" b="0" i="0" u="none" strike="noStrike" dirty="0" err="1">
                <a:effectLst/>
                <a:latin typeface="-apple-system-font"/>
              </a:rPr>
              <a:t>Support</a:t>
            </a:r>
            <a:r>
              <a:rPr lang="pt-PT" b="0" i="0" u="none" strike="noStrike" dirty="0">
                <a:effectLst/>
                <a:latin typeface="-apple-system-font"/>
              </a:rPr>
              <a:t> for </a:t>
            </a:r>
            <a:r>
              <a:rPr lang="pt-PT" b="0" i="0" u="none" strike="noStrike" dirty="0" err="1">
                <a:effectLst/>
                <a:latin typeface="-apple-system-font"/>
              </a:rPr>
              <a:t>Event-Driven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Applications</a:t>
            </a:r>
            <a:endParaRPr lang="pt-PT" b="0" i="0" u="none" strike="noStrike" dirty="0">
              <a:effectLst/>
              <a:latin typeface="-apple-system-font"/>
            </a:endParaRPr>
          </a:p>
          <a:p>
            <a:pPr algn="l"/>
            <a:r>
              <a:rPr lang="pt-PT" b="0" i="0" u="none" strike="noStrike" dirty="0" err="1">
                <a:effectLst/>
                <a:latin typeface="-apple-system-font"/>
              </a:rPr>
              <a:t>Flink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is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designed</a:t>
            </a:r>
            <a:r>
              <a:rPr lang="pt-PT" b="0" i="0" u="none" strike="noStrike" dirty="0">
                <a:effectLst/>
                <a:latin typeface="-apple-system-font"/>
              </a:rPr>
              <a:t> to </a:t>
            </a:r>
            <a:r>
              <a:rPr lang="pt-PT" b="0" i="0" u="none" strike="noStrike" dirty="0" err="1">
                <a:effectLst/>
                <a:latin typeface="-apple-system-font"/>
              </a:rPr>
              <a:t>facilitate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development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event-driven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applications</a:t>
            </a:r>
            <a:r>
              <a:rPr lang="pt-PT" b="0" i="0" u="none" strike="noStrike" dirty="0">
                <a:effectLst/>
                <a:latin typeface="-apple-system-font"/>
              </a:rPr>
              <a:t>, </a:t>
            </a:r>
            <a:r>
              <a:rPr lang="pt-PT" b="0" i="0" u="none" strike="noStrike" dirty="0" err="1">
                <a:effectLst/>
                <a:latin typeface="-apple-system-font"/>
              </a:rPr>
              <a:t>making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it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particularly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well-suited</a:t>
            </a:r>
            <a:r>
              <a:rPr lang="pt-PT" b="0" i="0" u="none" strike="noStrike" dirty="0">
                <a:effectLst/>
                <a:latin typeface="-apple-system-font"/>
              </a:rPr>
              <a:t> for </a:t>
            </a:r>
            <a:r>
              <a:rPr lang="pt-PT" b="0" i="0" u="none" strike="noStrike" dirty="0" err="1">
                <a:effectLst/>
                <a:latin typeface="-apple-system-font"/>
              </a:rPr>
              <a:t>scenarios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where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responsiveness</a:t>
            </a:r>
            <a:r>
              <a:rPr lang="pt-PT" b="0" i="0" u="none" strike="noStrike" dirty="0">
                <a:effectLst/>
                <a:latin typeface="-apple-system-font"/>
              </a:rPr>
              <a:t> to </a:t>
            </a:r>
            <a:r>
              <a:rPr lang="pt-PT" b="0" i="0" u="none" strike="noStrike" dirty="0" err="1">
                <a:effectLst/>
                <a:latin typeface="-apple-system-font"/>
              </a:rPr>
              <a:t>events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is</a:t>
            </a:r>
            <a:r>
              <a:rPr lang="pt-PT" b="0" i="0" u="none" strike="noStrike" dirty="0">
                <a:effectLst/>
                <a:latin typeface="-apple-system-font"/>
              </a:rPr>
              <a:t> crucial</a:t>
            </a:r>
            <a:r>
              <a:rPr lang="pt-PT" dirty="0">
                <a:latin typeface="-apple-system-font"/>
              </a:rPr>
              <a:t>.</a:t>
            </a:r>
            <a:endParaRPr lang="pt-PT" b="0" i="0" u="none" strike="noStrike" dirty="0">
              <a:effectLst/>
              <a:latin typeface="-apple-system-font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C9CA22-F1D1-450E-83D7-D82150459C00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18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89136-A730-5580-10B1-C0F5C5E9D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4F0F6DD5-2392-04CF-E832-C79C4A858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475FC370-948C-13EF-DAEB-1615D6600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>
                <a:latin typeface="Calibri"/>
                <a:ea typeface="Calibri"/>
                <a:cs typeface="Calibri"/>
              </a:rPr>
              <a:t>Flink</a:t>
            </a:r>
            <a:r>
              <a:rPr lang="pt-PT" dirty="0">
                <a:latin typeface="Calibri"/>
                <a:ea typeface="Calibri"/>
                <a:cs typeface="Calibri"/>
              </a:rPr>
              <a:t> </a:t>
            </a:r>
            <a:r>
              <a:rPr lang="pt-PT" dirty="0" err="1">
                <a:latin typeface="Calibri"/>
                <a:ea typeface="Calibri"/>
                <a:cs typeface="Calibri"/>
              </a:rPr>
              <a:t>was</a:t>
            </a:r>
            <a:r>
              <a:rPr lang="pt-PT" dirty="0">
                <a:latin typeface="Calibri"/>
                <a:ea typeface="Calibri"/>
                <a:cs typeface="Calibri"/>
              </a:rPr>
              <a:t> </a:t>
            </a:r>
            <a:r>
              <a:rPr lang="pt-PT" dirty="0" err="1">
                <a:latin typeface="Calibri"/>
                <a:ea typeface="Calibri"/>
                <a:cs typeface="Calibri"/>
              </a:rPr>
              <a:t>originally</a:t>
            </a:r>
            <a:r>
              <a:rPr lang="pt-PT" dirty="0">
                <a:latin typeface="Calibri"/>
                <a:ea typeface="Calibri"/>
                <a:cs typeface="Calibri"/>
              </a:rPr>
              <a:t> </a:t>
            </a:r>
            <a:r>
              <a:rPr lang="pt-PT" dirty="0" err="1">
                <a:latin typeface="Calibri"/>
                <a:ea typeface="Calibri"/>
                <a:cs typeface="Calibri"/>
              </a:rPr>
              <a:t>created</a:t>
            </a:r>
            <a:r>
              <a:rPr lang="pt-PT" dirty="0">
                <a:latin typeface="Calibri"/>
                <a:ea typeface="Calibri"/>
                <a:cs typeface="Calibri"/>
              </a:rPr>
              <a:t> </a:t>
            </a:r>
            <a:r>
              <a:rPr lang="pt-PT" dirty="0" err="1">
                <a:latin typeface="Calibri"/>
                <a:ea typeface="Calibri"/>
                <a:cs typeface="Calibri"/>
              </a:rPr>
              <a:t>by</a:t>
            </a:r>
            <a:r>
              <a:rPr lang="pt-PT" dirty="0">
                <a:latin typeface="Calibri"/>
                <a:ea typeface="Calibri"/>
                <a:cs typeface="Calibri"/>
              </a:rPr>
              <a:t> </a:t>
            </a:r>
            <a:r>
              <a:rPr lang="pt-PT" dirty="0" err="1">
                <a:latin typeface="Calibri"/>
                <a:ea typeface="Calibri"/>
                <a:cs typeface="Calibri"/>
              </a:rPr>
              <a:t>Ververica</a:t>
            </a:r>
          </a:p>
          <a:p>
            <a:endParaRPr lang="pt-PT" dirty="0">
              <a:latin typeface="Calibri"/>
              <a:ea typeface="Calibri"/>
              <a:cs typeface="Calibri"/>
            </a:endParaRPr>
          </a:p>
          <a:p>
            <a:r>
              <a:rPr lang="pt-PT" dirty="0" err="1">
                <a:latin typeface="Calibri"/>
                <a:ea typeface="Calibri"/>
                <a:cs typeface="Calibri"/>
              </a:rPr>
              <a:t>Flink</a:t>
            </a:r>
            <a:r>
              <a:rPr lang="pt-PT" dirty="0">
                <a:latin typeface="Calibri"/>
                <a:ea typeface="Calibri"/>
                <a:cs typeface="Calibri"/>
              </a:rPr>
              <a:t> </a:t>
            </a:r>
            <a:r>
              <a:rPr lang="pt-PT" dirty="0" err="1">
                <a:latin typeface="Calibri"/>
                <a:ea typeface="Calibri"/>
                <a:cs typeface="Calibri"/>
              </a:rPr>
              <a:t>is</a:t>
            </a:r>
            <a:r>
              <a:rPr lang="pt-PT" dirty="0">
                <a:latin typeface="Calibri"/>
                <a:ea typeface="Calibri"/>
                <a:cs typeface="Calibri"/>
              </a:rPr>
              <a:t> </a:t>
            </a:r>
            <a:r>
              <a:rPr lang="pt-PT" dirty="0" err="1">
                <a:latin typeface="Calibri"/>
                <a:ea typeface="Calibri"/>
                <a:cs typeface="Calibri"/>
              </a:rPr>
              <a:t>used</a:t>
            </a:r>
            <a:r>
              <a:rPr lang="pt-PT" dirty="0">
                <a:latin typeface="Calibri"/>
                <a:ea typeface="Calibri"/>
                <a:cs typeface="Calibri"/>
              </a:rPr>
              <a:t> </a:t>
            </a:r>
            <a:r>
              <a:rPr lang="pt-PT" dirty="0" err="1">
                <a:latin typeface="Calibri"/>
                <a:ea typeface="Calibri"/>
                <a:cs typeface="Calibri"/>
              </a:rPr>
              <a:t>by</a:t>
            </a:r>
            <a:r>
              <a:rPr lang="pt-PT" dirty="0">
                <a:latin typeface="Calibri"/>
                <a:ea typeface="Calibri"/>
                <a:cs typeface="Calibri"/>
              </a:rPr>
              <a:t> </a:t>
            </a:r>
            <a:r>
              <a:rPr lang="pt-PT" dirty="0" err="1">
                <a:latin typeface="Calibri"/>
                <a:ea typeface="Calibri"/>
                <a:cs typeface="Calibri"/>
              </a:rPr>
              <a:t>Alibaba</a:t>
            </a:r>
            <a:r>
              <a:rPr lang="pt-PT" dirty="0">
                <a:latin typeface="Calibri"/>
                <a:ea typeface="Calibri"/>
                <a:cs typeface="Calibri"/>
              </a:rPr>
              <a:t> </a:t>
            </a:r>
            <a:r>
              <a:rPr lang="pt-PT" dirty="0" err="1">
                <a:latin typeface="Calibri"/>
                <a:ea typeface="Calibri"/>
                <a:cs typeface="Calibri"/>
              </a:rPr>
              <a:t>and</a:t>
            </a:r>
            <a:r>
              <a:rPr lang="pt-PT" dirty="0">
                <a:latin typeface="Calibri"/>
                <a:ea typeface="Calibri"/>
                <a:cs typeface="Calibri"/>
              </a:rPr>
              <a:t> AWS</a:t>
            </a:r>
          </a:p>
          <a:p>
            <a:endParaRPr lang="pt-PT" dirty="0">
              <a:latin typeface="Calibri"/>
              <a:ea typeface="Calibri"/>
              <a:cs typeface="Calibri"/>
            </a:endParaRPr>
          </a:p>
          <a:p>
            <a:r>
              <a:rPr lang="pt-PT" dirty="0"/>
              <a:t>Capital </a:t>
            </a:r>
            <a:r>
              <a:rPr lang="pt-PT" err="1"/>
              <a:t>One</a:t>
            </a:r>
            <a:r>
              <a:rPr lang="pt-PT" dirty="0"/>
              <a:t> uses </a:t>
            </a:r>
            <a:r>
              <a:rPr lang="pt-PT" err="1"/>
              <a:t>Flink</a:t>
            </a:r>
            <a:r>
              <a:rPr lang="pt-PT" dirty="0"/>
              <a:t> for real-time </a:t>
            </a:r>
            <a:r>
              <a:rPr lang="pt-PT" err="1"/>
              <a:t>activity</a:t>
            </a:r>
            <a:r>
              <a:rPr lang="pt-PT" dirty="0"/>
              <a:t> </a:t>
            </a:r>
            <a:r>
              <a:rPr lang="pt-PT" err="1"/>
              <a:t>monitoring</a:t>
            </a:r>
            <a:r>
              <a:rPr lang="pt-PT" dirty="0"/>
              <a:t> </a:t>
            </a:r>
            <a:r>
              <a:rPr lang="pt-PT" err="1"/>
              <a:t>and</a:t>
            </a:r>
            <a:r>
              <a:rPr lang="pt-PT" dirty="0"/>
              <a:t> </a:t>
            </a:r>
            <a:r>
              <a:rPr lang="pt-PT" err="1"/>
              <a:t>alerting</a:t>
            </a:r>
            <a:r>
              <a:rPr lang="pt-PT"/>
              <a:t>.</a:t>
            </a:r>
          </a:p>
          <a:p>
            <a:r>
              <a:rPr lang="pt-PT" dirty="0" err="1"/>
              <a:t>Ebay’s</a:t>
            </a:r>
            <a:r>
              <a:rPr lang="pt-PT" dirty="0"/>
              <a:t> </a:t>
            </a:r>
            <a:r>
              <a:rPr lang="pt-PT" dirty="0" err="1"/>
              <a:t>monitoring</a:t>
            </a:r>
            <a:r>
              <a:rPr lang="pt-PT" dirty="0"/>
              <a:t> </a:t>
            </a:r>
            <a:r>
              <a:rPr lang="pt-PT" dirty="0" err="1"/>
              <a:t>platform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powered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Flink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evaluates</a:t>
            </a:r>
            <a:r>
              <a:rPr lang="pt-PT" dirty="0"/>
              <a:t> </a:t>
            </a:r>
            <a:r>
              <a:rPr lang="pt-PT" dirty="0" err="1"/>
              <a:t>thousands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customizable</a:t>
            </a:r>
            <a:r>
              <a:rPr lang="pt-PT" dirty="0"/>
              <a:t> </a:t>
            </a:r>
            <a:r>
              <a:rPr lang="pt-PT" dirty="0" err="1"/>
              <a:t>alert</a:t>
            </a:r>
            <a:r>
              <a:rPr lang="pt-PT" dirty="0"/>
              <a:t> rules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metrics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log </a:t>
            </a:r>
            <a:r>
              <a:rPr lang="pt-PT" dirty="0" err="1"/>
              <a:t>streams</a:t>
            </a:r>
            <a:r>
              <a:rPr lang="pt-PT" dirty="0"/>
              <a:t>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F741EBE-D5FB-ED71-545B-EACAA02E6B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C9CA22-F1D1-450E-83D7-D82150459C00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356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A000F-13FF-2E04-E4E3-21A9BA3B4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DDCF5F54-80AF-C2D7-F258-4360B68641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B273F73E-C701-82BB-025E-1EF7B916B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>
                <a:ea typeface="Calibri"/>
                <a:cs typeface="Calibri"/>
              </a:rPr>
              <a:t>Confluent</a:t>
            </a:r>
            <a:r>
              <a:rPr lang="pt-PT" dirty="0">
                <a:ea typeface="Calibri"/>
                <a:cs typeface="Calibri"/>
              </a:rPr>
              <a:t> </a:t>
            </a:r>
            <a:r>
              <a:rPr lang="pt-PT" dirty="0" err="1">
                <a:ea typeface="Calibri"/>
                <a:cs typeface="Calibri"/>
              </a:rPr>
              <a:t>is</a:t>
            </a:r>
            <a:r>
              <a:rPr lang="pt-PT" dirty="0">
                <a:ea typeface="Calibri"/>
                <a:cs typeface="Calibri"/>
              </a:rPr>
              <a:t> </a:t>
            </a:r>
            <a:r>
              <a:rPr lang="pt-PT" dirty="0" err="1">
                <a:ea typeface="Calibri"/>
                <a:cs typeface="Calibri"/>
              </a:rPr>
              <a:t>adopting</a:t>
            </a:r>
            <a:r>
              <a:rPr lang="pt-PT" dirty="0">
                <a:ea typeface="Calibri"/>
                <a:cs typeface="Calibri"/>
              </a:rPr>
              <a:t> </a:t>
            </a:r>
            <a:r>
              <a:rPr lang="pt-PT" dirty="0" err="1">
                <a:ea typeface="Calibri"/>
                <a:cs typeface="Calibri"/>
              </a:rPr>
              <a:t>and</a:t>
            </a:r>
            <a:r>
              <a:rPr lang="pt-PT" dirty="0">
                <a:ea typeface="Calibri"/>
                <a:cs typeface="Calibri"/>
              </a:rPr>
              <a:t> </a:t>
            </a:r>
            <a:r>
              <a:rPr lang="pt-PT" dirty="0" err="1">
                <a:ea typeface="Calibri"/>
                <a:cs typeface="Calibri"/>
              </a:rPr>
              <a:t>pushing</a:t>
            </a:r>
            <a:r>
              <a:rPr lang="pt-PT" dirty="0">
                <a:ea typeface="Calibri"/>
                <a:cs typeface="Calibri"/>
              </a:rPr>
              <a:t> for a </a:t>
            </a:r>
            <a:r>
              <a:rPr lang="pt-PT" dirty="0" err="1">
                <a:ea typeface="Calibri"/>
                <a:cs typeface="Calibri"/>
              </a:rPr>
              <a:t>Flink</a:t>
            </a:r>
            <a:r>
              <a:rPr lang="pt-PT" dirty="0">
                <a:ea typeface="Calibri"/>
                <a:cs typeface="Calibri"/>
              </a:rPr>
              <a:t> </a:t>
            </a:r>
            <a:r>
              <a:rPr lang="pt-PT" dirty="0" err="1">
                <a:ea typeface="Calibri"/>
                <a:cs typeface="Calibri"/>
              </a:rPr>
              <a:t>integration</a:t>
            </a:r>
            <a:r>
              <a:rPr lang="pt-PT" dirty="0">
                <a:ea typeface="Calibri"/>
                <a:cs typeface="Calibri"/>
              </a:rPr>
              <a:t>.</a:t>
            </a:r>
          </a:p>
          <a:p>
            <a:endParaRPr lang="pt-PT" dirty="0">
              <a:ea typeface="Calibri"/>
              <a:cs typeface="Calibri"/>
            </a:endParaRPr>
          </a:p>
          <a:p>
            <a:r>
              <a:rPr lang="pt-PT" dirty="0" err="1">
                <a:ea typeface="Calibri"/>
                <a:cs typeface="Calibri"/>
              </a:rPr>
              <a:t>Even</a:t>
            </a:r>
            <a:r>
              <a:rPr lang="pt-PT" dirty="0">
                <a:ea typeface="Calibri"/>
                <a:cs typeface="Calibri"/>
              </a:rPr>
              <a:t> </a:t>
            </a:r>
            <a:r>
              <a:rPr lang="pt-PT" dirty="0" err="1">
                <a:ea typeface="Calibri"/>
                <a:cs typeface="Calibri"/>
              </a:rPr>
              <a:t>currently</a:t>
            </a:r>
            <a:r>
              <a:rPr lang="pt-PT" dirty="0">
                <a:ea typeface="Calibri"/>
                <a:cs typeface="Calibri"/>
              </a:rPr>
              <a:t> </a:t>
            </a:r>
            <a:r>
              <a:rPr lang="pt-PT" dirty="0" err="1">
                <a:ea typeface="Calibri"/>
                <a:cs typeface="Calibri"/>
              </a:rPr>
              <a:t>hosting</a:t>
            </a:r>
            <a:r>
              <a:rPr lang="pt-PT" dirty="0">
                <a:ea typeface="Calibri"/>
                <a:cs typeface="Calibri"/>
              </a:rPr>
              <a:t> </a:t>
            </a:r>
            <a:r>
              <a:rPr lang="pt-PT" dirty="0" err="1">
                <a:ea typeface="Calibri"/>
                <a:cs typeface="Calibri"/>
              </a:rPr>
              <a:t>courses</a:t>
            </a:r>
            <a:r>
              <a:rPr lang="pt-PT" dirty="0">
                <a:ea typeface="Calibri"/>
                <a:cs typeface="Calibri"/>
              </a:rPr>
              <a:t> for </a:t>
            </a:r>
            <a:r>
              <a:rPr lang="pt-PT" dirty="0" err="1">
                <a:ea typeface="Calibri"/>
                <a:cs typeface="Calibri"/>
              </a:rPr>
              <a:t>Flink</a:t>
            </a:r>
            <a:r>
              <a:rPr lang="pt-PT" dirty="0">
                <a:ea typeface="Calibri"/>
                <a:cs typeface="Calibri"/>
              </a:rPr>
              <a:t> </a:t>
            </a:r>
            <a:r>
              <a:rPr lang="pt-PT" dirty="0" err="1">
                <a:ea typeface="Calibri"/>
                <a:cs typeface="Calibri"/>
              </a:rPr>
              <a:t>and</a:t>
            </a:r>
            <a:r>
              <a:rPr lang="pt-PT" dirty="0">
                <a:ea typeface="Calibri"/>
                <a:cs typeface="Calibri"/>
              </a:rPr>
              <a:t> Kafka </a:t>
            </a:r>
            <a:r>
              <a:rPr lang="pt-PT" dirty="0" err="1">
                <a:ea typeface="Calibri"/>
                <a:cs typeface="Calibri"/>
              </a:rPr>
              <a:t>integration</a:t>
            </a:r>
            <a:r>
              <a:rPr lang="pt-PT" dirty="0">
                <a:ea typeface="Calibri"/>
                <a:cs typeface="Calibri"/>
              </a:rPr>
              <a:t>.</a:t>
            </a:r>
            <a:endParaRPr lang="pt-PT" dirty="0" err="1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38256B7-3DD4-A8ED-2A15-155AA836EA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C9CA22-F1D1-450E-83D7-D82150459C00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9838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946B-EB9A-A89C-ABDD-0485E9B47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1423E5DD-B6EB-39D7-B765-4928A7373A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BA7B5067-ED81-ED07-0980-719687267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Flink</a:t>
            </a:r>
            <a:r>
              <a:rPr lang="pt-PT" dirty="0"/>
              <a:t> 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good</a:t>
            </a:r>
            <a:r>
              <a:rPr lang="pt-PT" dirty="0"/>
              <a:t> </a:t>
            </a:r>
            <a:r>
              <a:rPr lang="pt-PT" dirty="0" err="1"/>
              <a:t>choice</a:t>
            </a:r>
            <a:r>
              <a:rPr lang="pt-PT" dirty="0"/>
              <a:t> for </a:t>
            </a:r>
            <a:r>
              <a:rPr lang="pt-PT" dirty="0" err="1"/>
              <a:t>many</a:t>
            </a:r>
            <a:r>
              <a:rPr lang="pt-PT" dirty="0"/>
              <a:t> </a:t>
            </a:r>
            <a:r>
              <a:rPr lang="pt-PT" dirty="0" err="1"/>
              <a:t>different</a:t>
            </a:r>
            <a:r>
              <a:rPr lang="pt-PT" dirty="0"/>
              <a:t> </a:t>
            </a:r>
            <a:r>
              <a:rPr lang="pt-PT" dirty="0" err="1"/>
              <a:t>types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applications</a:t>
            </a:r>
            <a:r>
              <a:rPr lang="pt-PT" dirty="0"/>
              <a:t>.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common</a:t>
            </a:r>
            <a:r>
              <a:rPr lang="pt-PT" dirty="0"/>
              <a:t> Use Cases are: (</a:t>
            </a:r>
            <a:r>
              <a:rPr lang="pt-PT" dirty="0" err="1"/>
              <a:t>https</a:t>
            </a:r>
            <a:r>
              <a:rPr lang="pt-PT" dirty="0"/>
              <a:t>://flink.apache.org/</a:t>
            </a:r>
            <a:r>
              <a:rPr lang="pt-PT" dirty="0" err="1"/>
              <a:t>what-is-flink</a:t>
            </a:r>
            <a:r>
              <a:rPr lang="pt-PT" dirty="0"/>
              <a:t>/use-cases/)</a:t>
            </a:r>
            <a:endParaRPr lang="pt-PT">
              <a:latin typeface="-apple-system-font"/>
            </a:endParaRPr>
          </a:p>
          <a:p>
            <a:endParaRPr lang="pt-PT">
              <a:latin typeface="Calibri"/>
              <a:cs typeface="Calibri"/>
            </a:endParaRPr>
          </a:p>
          <a:p>
            <a:r>
              <a:rPr lang="pt-PT" dirty="0" err="1"/>
              <a:t>Event-driven</a:t>
            </a:r>
            <a:r>
              <a:rPr lang="pt-PT" dirty="0"/>
              <a:t> </a:t>
            </a:r>
            <a:r>
              <a:rPr lang="pt-PT" dirty="0" err="1"/>
              <a:t>applications</a:t>
            </a:r>
            <a:r>
              <a:rPr lang="pt-PT" dirty="0"/>
              <a:t>:</a:t>
            </a:r>
          </a:p>
          <a:p>
            <a:r>
              <a:rPr lang="pt-PT" dirty="0"/>
              <a:t>A </a:t>
            </a:r>
            <a:r>
              <a:rPr lang="pt-PT" dirty="0" err="1"/>
              <a:t>stateful</a:t>
            </a:r>
            <a:r>
              <a:rPr lang="pt-PT" dirty="0"/>
              <a:t> </a:t>
            </a:r>
            <a:r>
              <a:rPr lang="pt-PT" dirty="0" err="1"/>
              <a:t>application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ingest</a:t>
            </a:r>
            <a:r>
              <a:rPr lang="pt-PT" dirty="0"/>
              <a:t> </a:t>
            </a:r>
            <a:r>
              <a:rPr lang="pt-PT" dirty="0" err="1"/>
              <a:t>events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</a:t>
            </a:r>
            <a:r>
              <a:rPr lang="pt-PT" dirty="0" err="1"/>
              <a:t>one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more </a:t>
            </a:r>
            <a:r>
              <a:rPr lang="pt-PT" dirty="0" err="1"/>
              <a:t>event</a:t>
            </a:r>
            <a:r>
              <a:rPr lang="pt-PT" dirty="0"/>
              <a:t> </a:t>
            </a:r>
            <a:r>
              <a:rPr lang="pt-PT" dirty="0" err="1"/>
              <a:t>streams</a:t>
            </a:r>
            <a:r>
              <a:rPr lang="pt-PT" dirty="0"/>
              <a:t> in real time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reacts</a:t>
            </a:r>
            <a:r>
              <a:rPr lang="pt-PT" dirty="0"/>
              <a:t> to </a:t>
            </a:r>
            <a:r>
              <a:rPr lang="pt-PT" dirty="0" err="1"/>
              <a:t>incoming</a:t>
            </a:r>
            <a:r>
              <a:rPr lang="pt-PT" dirty="0"/>
              <a:t> </a:t>
            </a:r>
            <a:r>
              <a:rPr lang="pt-PT" dirty="0" err="1"/>
              <a:t>events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triggering</a:t>
            </a:r>
            <a:r>
              <a:rPr lang="pt-PT" dirty="0"/>
              <a:t> </a:t>
            </a:r>
            <a:r>
              <a:rPr lang="pt-PT" dirty="0" err="1"/>
              <a:t>computations</a:t>
            </a:r>
            <a:r>
              <a:rPr lang="pt-PT" dirty="0"/>
              <a:t>, </a:t>
            </a:r>
            <a:r>
              <a:rPr lang="pt-PT" dirty="0" err="1"/>
              <a:t>state</a:t>
            </a:r>
            <a:r>
              <a:rPr lang="pt-PT" dirty="0"/>
              <a:t> </a:t>
            </a:r>
            <a:r>
              <a:rPr lang="pt-PT" dirty="0" err="1"/>
              <a:t>updates</a:t>
            </a:r>
            <a:r>
              <a:rPr lang="pt-PT" dirty="0"/>
              <a:t>,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external</a:t>
            </a:r>
            <a:r>
              <a:rPr lang="pt-PT" dirty="0"/>
              <a:t> </a:t>
            </a:r>
            <a:r>
              <a:rPr lang="pt-PT" dirty="0" err="1"/>
              <a:t>actions</a:t>
            </a:r>
            <a:r>
              <a:rPr lang="pt-PT" dirty="0"/>
              <a:t>. For </a:t>
            </a:r>
            <a:r>
              <a:rPr lang="pt-PT" dirty="0" err="1"/>
              <a:t>example</a:t>
            </a:r>
            <a:r>
              <a:rPr lang="pt-PT" dirty="0"/>
              <a:t> </a:t>
            </a:r>
            <a:r>
              <a:rPr lang="pt-PT" dirty="0" err="1"/>
              <a:t>Fraud</a:t>
            </a:r>
            <a:r>
              <a:rPr lang="pt-PT" dirty="0"/>
              <a:t> </a:t>
            </a:r>
            <a:r>
              <a:rPr lang="pt-PT" dirty="0" err="1"/>
              <a:t>Detection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Rule-</a:t>
            </a:r>
            <a:r>
              <a:rPr lang="pt-PT" dirty="0" err="1"/>
              <a:t>Based</a:t>
            </a:r>
            <a:r>
              <a:rPr lang="pt-PT" dirty="0"/>
              <a:t> </a:t>
            </a:r>
            <a:r>
              <a:rPr lang="pt-PT" dirty="0" err="1"/>
              <a:t>Alerting</a:t>
            </a:r>
            <a:r>
              <a:rPr lang="pt-PT" dirty="0"/>
              <a:t>.</a:t>
            </a:r>
            <a:endParaRPr lang="pt-PT">
              <a:ea typeface="Calibri"/>
              <a:cs typeface="Calibri"/>
            </a:endParaRPr>
          </a:p>
          <a:p>
            <a:endParaRPr lang="pt-PT">
              <a:cs typeface="Calibri"/>
            </a:endParaRPr>
          </a:p>
          <a:p>
            <a:r>
              <a:rPr lang="pt-PT" dirty="0" err="1">
                <a:cs typeface="Calibri"/>
              </a:rPr>
              <a:t>Not</a:t>
            </a:r>
            <a:r>
              <a:rPr lang="pt-PT" dirty="0">
                <a:cs typeface="Calibri"/>
              </a:rPr>
              <a:t> </a:t>
            </a:r>
            <a:r>
              <a:rPr lang="pt-PT" dirty="0" err="1">
                <a:cs typeface="Calibri"/>
              </a:rPr>
              <a:t>only</a:t>
            </a:r>
            <a:r>
              <a:rPr lang="pt-PT" dirty="0">
                <a:cs typeface="Calibri"/>
              </a:rPr>
              <a:t> </a:t>
            </a:r>
            <a:r>
              <a:rPr lang="pt-PT" dirty="0" err="1">
                <a:cs typeface="Calibri"/>
              </a:rPr>
              <a:t>Batch</a:t>
            </a:r>
            <a:r>
              <a:rPr lang="pt-PT" dirty="0">
                <a:cs typeface="Calibri"/>
              </a:rPr>
              <a:t> </a:t>
            </a:r>
            <a:r>
              <a:rPr lang="pt-PT" dirty="0" err="1">
                <a:cs typeface="Calibri"/>
              </a:rPr>
              <a:t>but</a:t>
            </a:r>
            <a:r>
              <a:rPr lang="pt-PT" dirty="0">
                <a:cs typeface="Calibri"/>
              </a:rPr>
              <a:t> </a:t>
            </a:r>
            <a:r>
              <a:rPr lang="pt-PT" dirty="0" err="1">
                <a:cs typeface="Calibri"/>
              </a:rPr>
              <a:t>also</a:t>
            </a:r>
            <a:r>
              <a:rPr lang="pt-PT" dirty="0">
                <a:cs typeface="Calibri"/>
              </a:rPr>
              <a:t> </a:t>
            </a:r>
            <a:r>
              <a:rPr lang="pt-PT" dirty="0" err="1">
                <a:cs typeface="Calibri"/>
              </a:rPr>
              <a:t>Streaming</a:t>
            </a:r>
            <a:r>
              <a:rPr lang="pt-PT" dirty="0">
                <a:cs typeface="Calibri"/>
              </a:rPr>
              <a:t> Data </a:t>
            </a:r>
            <a:r>
              <a:rPr lang="pt-PT" dirty="0" err="1">
                <a:cs typeface="Calibri"/>
              </a:rPr>
              <a:t>Analytics</a:t>
            </a:r>
            <a:r>
              <a:rPr lang="pt-PT" dirty="0">
                <a:cs typeface="Calibri"/>
              </a:rPr>
              <a:t>: </a:t>
            </a:r>
            <a:endParaRPr lang="pt-PT" dirty="0"/>
          </a:p>
          <a:p>
            <a:r>
              <a:rPr lang="pt-PT" dirty="0" err="1"/>
              <a:t>Analytical</a:t>
            </a:r>
            <a:r>
              <a:rPr lang="pt-PT" dirty="0"/>
              <a:t> jobs </a:t>
            </a:r>
            <a:r>
              <a:rPr lang="pt-PT" dirty="0" err="1"/>
              <a:t>extract</a:t>
            </a:r>
            <a:r>
              <a:rPr lang="pt-PT" dirty="0"/>
              <a:t> </a:t>
            </a:r>
            <a:r>
              <a:rPr lang="pt-PT" dirty="0" err="1"/>
              <a:t>information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insight </a:t>
            </a:r>
            <a:r>
              <a:rPr lang="pt-PT" dirty="0" err="1"/>
              <a:t>from</a:t>
            </a:r>
            <a:r>
              <a:rPr lang="pt-PT" dirty="0"/>
              <a:t> </a:t>
            </a:r>
            <a:r>
              <a:rPr lang="pt-PT" dirty="0" err="1"/>
              <a:t>raw</a:t>
            </a:r>
            <a:r>
              <a:rPr lang="pt-PT" dirty="0"/>
              <a:t> data. </a:t>
            </a:r>
            <a:endParaRPr lang="pt-PT" dirty="0">
              <a:ea typeface="Calibri"/>
              <a:cs typeface="Calibri"/>
            </a:endParaRPr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results</a:t>
            </a:r>
            <a:r>
              <a:rPr lang="pt-PT" dirty="0"/>
              <a:t> are </a:t>
            </a:r>
            <a:r>
              <a:rPr lang="pt-PT" dirty="0" err="1"/>
              <a:t>written</a:t>
            </a:r>
            <a:r>
              <a:rPr lang="pt-PT" dirty="0"/>
              <a:t> to a </a:t>
            </a:r>
            <a:r>
              <a:rPr lang="pt-PT" dirty="0" err="1"/>
              <a:t>storage</a:t>
            </a:r>
            <a:r>
              <a:rPr lang="pt-PT" dirty="0"/>
              <a:t> </a:t>
            </a:r>
            <a:r>
              <a:rPr lang="pt-PT" dirty="0" err="1"/>
              <a:t>system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emitted</a:t>
            </a:r>
            <a:r>
              <a:rPr lang="pt-PT" dirty="0"/>
              <a:t> as </a:t>
            </a:r>
            <a:r>
              <a:rPr lang="pt-PT" dirty="0" err="1"/>
              <a:t>reports</a:t>
            </a:r>
            <a:r>
              <a:rPr lang="pt-PT" dirty="0"/>
              <a:t>. For </a:t>
            </a:r>
            <a:r>
              <a:rPr lang="pt-PT" dirty="0" err="1"/>
              <a:t>example</a:t>
            </a:r>
            <a:r>
              <a:rPr lang="pt-PT" dirty="0"/>
              <a:t> </a:t>
            </a:r>
            <a:r>
              <a:rPr lang="pt-PT" dirty="0" err="1"/>
              <a:t>Quality</a:t>
            </a:r>
            <a:r>
              <a:rPr lang="pt-PT" dirty="0"/>
              <a:t> </a:t>
            </a:r>
            <a:r>
              <a:rPr lang="pt-PT" dirty="0" err="1"/>
              <a:t>Monitoring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 </a:t>
            </a:r>
            <a:r>
              <a:rPr lang="pt-PT" dirty="0" err="1"/>
              <a:t>Analysis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a </a:t>
            </a:r>
            <a:r>
              <a:rPr lang="pt-PT" dirty="0" err="1"/>
              <a:t>Product</a:t>
            </a:r>
            <a:r>
              <a:rPr lang="pt-PT" dirty="0"/>
              <a:t>.</a:t>
            </a:r>
            <a:endParaRPr lang="pt-PT">
              <a:ea typeface="Calibri"/>
              <a:cs typeface="Calibri" panose="020F0502020204030204"/>
            </a:endParaRPr>
          </a:p>
          <a:p>
            <a:endParaRPr lang="pt-PT">
              <a:cs typeface="Calibri" panose="020F0502020204030204"/>
            </a:endParaRPr>
          </a:p>
          <a:p>
            <a:r>
              <a:rPr lang="pt-PT" dirty="0">
                <a:cs typeface="Calibri" panose="020F0502020204030204"/>
              </a:rPr>
              <a:t>ETL / Data Pipelines:</a:t>
            </a:r>
            <a:endParaRPr lang="pt-PT" dirty="0"/>
          </a:p>
          <a:p>
            <a:r>
              <a:rPr lang="en-US" dirty="0"/>
              <a:t>Transform and enrich data and move it across storage systems </a:t>
            </a:r>
            <a:endParaRPr lang="pt-PT" dirty="0"/>
          </a:p>
          <a:p>
            <a:r>
              <a:rPr lang="pt-PT" dirty="0" err="1"/>
              <a:t>Extract-transform-load</a:t>
            </a:r>
            <a:r>
              <a:rPr lang="pt-PT" dirty="0"/>
              <a:t> (ETL)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common</a:t>
            </a:r>
            <a:r>
              <a:rPr lang="pt-PT" dirty="0"/>
              <a:t> </a:t>
            </a:r>
            <a:r>
              <a:rPr lang="pt-PT" dirty="0" err="1"/>
              <a:t>approach</a:t>
            </a:r>
            <a:r>
              <a:rPr lang="pt-PT" dirty="0"/>
              <a:t> to </a:t>
            </a:r>
            <a:r>
              <a:rPr lang="pt-PT" dirty="0" err="1"/>
              <a:t>convert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move data </a:t>
            </a:r>
            <a:r>
              <a:rPr lang="pt-PT" dirty="0" err="1"/>
              <a:t>between</a:t>
            </a:r>
            <a:r>
              <a:rPr lang="pt-PT" dirty="0"/>
              <a:t> </a:t>
            </a:r>
            <a:r>
              <a:rPr lang="pt-PT" dirty="0" err="1"/>
              <a:t>storage</a:t>
            </a:r>
            <a:r>
              <a:rPr lang="pt-PT" dirty="0"/>
              <a:t> </a:t>
            </a:r>
            <a:r>
              <a:rPr lang="pt-PT" dirty="0" err="1"/>
              <a:t>systems</a:t>
            </a:r>
            <a:r>
              <a:rPr lang="pt-PT" dirty="0"/>
              <a:t>. </a:t>
            </a:r>
            <a:endParaRPr lang="pt-PT"/>
          </a:p>
          <a:p>
            <a:r>
              <a:rPr lang="pt-PT" dirty="0" err="1">
                <a:ea typeface="Calibri" panose="020F0502020204030204"/>
                <a:cs typeface="Calibri" panose="020F0502020204030204"/>
              </a:rPr>
              <a:t>And</a:t>
            </a:r>
            <a:r>
              <a:rPr lang="pt-PT" dirty="0">
                <a:ea typeface="Calibri" panose="020F0502020204030204"/>
                <a:cs typeface="Calibri" panose="020F0502020204030204"/>
              </a:rPr>
              <a:t> </a:t>
            </a:r>
            <a:r>
              <a:rPr lang="pt-PT" dirty="0" err="1">
                <a:ea typeface="Calibri" panose="020F0502020204030204"/>
                <a:cs typeface="Calibri" panose="020F0502020204030204"/>
              </a:rPr>
              <a:t>Flink</a:t>
            </a:r>
            <a:r>
              <a:rPr lang="pt-PT" dirty="0">
                <a:ea typeface="Calibri" panose="020F0502020204030204"/>
                <a:cs typeface="Calibri" panose="020F0502020204030204"/>
              </a:rPr>
              <a:t> </a:t>
            </a:r>
            <a:r>
              <a:rPr lang="pt-PT" dirty="0" err="1">
                <a:ea typeface="Calibri" panose="020F0502020204030204"/>
                <a:cs typeface="Calibri" panose="020F0502020204030204"/>
              </a:rPr>
              <a:t>is</a:t>
            </a:r>
            <a:r>
              <a:rPr lang="pt-PT" dirty="0">
                <a:ea typeface="Calibri" panose="020F0502020204030204"/>
                <a:cs typeface="Calibri" panose="020F0502020204030204"/>
              </a:rPr>
              <a:t> </a:t>
            </a:r>
            <a:r>
              <a:rPr lang="pt-PT" dirty="0" err="1">
                <a:ea typeface="Calibri" panose="020F0502020204030204"/>
                <a:cs typeface="Calibri" panose="020F0502020204030204"/>
              </a:rPr>
              <a:t>also</a:t>
            </a:r>
            <a:r>
              <a:rPr lang="pt-PT" dirty="0">
                <a:ea typeface="Calibri" panose="020F0502020204030204"/>
                <a:cs typeface="Calibri" panose="020F0502020204030204"/>
              </a:rPr>
              <a:t> </a:t>
            </a:r>
            <a:r>
              <a:rPr lang="pt-PT" dirty="0" err="1">
                <a:ea typeface="Calibri" panose="020F0502020204030204"/>
                <a:cs typeface="Calibri" panose="020F0502020204030204"/>
              </a:rPr>
              <a:t>capable</a:t>
            </a:r>
            <a:r>
              <a:rPr lang="pt-PT" dirty="0">
                <a:ea typeface="Calibri" panose="020F0502020204030204"/>
                <a:cs typeface="Calibri" panose="020F0502020204030204"/>
              </a:rPr>
              <a:t> </a:t>
            </a:r>
            <a:r>
              <a:rPr lang="pt-PT" dirty="0" err="1">
                <a:ea typeface="Calibri" panose="020F0502020204030204"/>
                <a:cs typeface="Calibri" panose="020F0502020204030204"/>
              </a:rPr>
              <a:t>of</a:t>
            </a:r>
            <a:r>
              <a:rPr lang="pt-PT" dirty="0">
                <a:ea typeface="Calibri" panose="020F0502020204030204"/>
                <a:cs typeface="Calibri" panose="020F0502020204030204"/>
              </a:rPr>
              <a:t> handling Data Pipelines, </a:t>
            </a:r>
            <a:r>
              <a:rPr lang="pt-PT" dirty="0" err="1">
                <a:ea typeface="Calibri" panose="020F0502020204030204"/>
                <a:cs typeface="Calibri" panose="020F0502020204030204"/>
              </a:rPr>
              <a:t>the</a:t>
            </a:r>
            <a:r>
              <a:rPr lang="pt-PT" dirty="0">
                <a:ea typeface="Calibri" panose="020F0502020204030204"/>
                <a:cs typeface="Calibri" panose="020F0502020204030204"/>
              </a:rPr>
              <a:t> </a:t>
            </a:r>
            <a:r>
              <a:rPr lang="pt-PT" dirty="0" err="1">
                <a:ea typeface="Calibri" panose="020F0502020204030204"/>
                <a:cs typeface="Calibri" panose="020F0502020204030204"/>
              </a:rPr>
              <a:t>advantage</a:t>
            </a:r>
            <a:r>
              <a:rPr lang="pt-PT" dirty="0">
                <a:ea typeface="Calibri" panose="020F0502020204030204"/>
                <a:cs typeface="Calibri" panose="020F0502020204030204"/>
              </a:rPr>
              <a:t> </a:t>
            </a:r>
            <a:r>
              <a:rPr lang="pt-PT" dirty="0" err="1">
                <a:ea typeface="Calibri" panose="020F0502020204030204"/>
                <a:cs typeface="Calibri" panose="020F0502020204030204"/>
              </a:rPr>
              <a:t>over</a:t>
            </a:r>
            <a:r>
              <a:rPr lang="pt-PT" dirty="0">
                <a:ea typeface="Calibri" panose="020F0502020204030204"/>
                <a:cs typeface="Calibri" panose="020F0502020204030204"/>
              </a:rPr>
              <a:t> </a:t>
            </a:r>
            <a:r>
              <a:rPr lang="pt-PT" dirty="0" err="1">
                <a:ea typeface="Calibri" panose="020F0502020204030204"/>
                <a:cs typeface="Calibri" panose="020F0502020204030204"/>
              </a:rPr>
              <a:t>periodic</a:t>
            </a:r>
            <a:r>
              <a:rPr lang="pt-PT" dirty="0"/>
              <a:t> ETL jobs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reduced</a:t>
            </a:r>
            <a:r>
              <a:rPr lang="pt-PT" dirty="0"/>
              <a:t> </a:t>
            </a:r>
            <a:r>
              <a:rPr lang="pt-PT" dirty="0" err="1"/>
              <a:t>latency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moving</a:t>
            </a:r>
            <a:r>
              <a:rPr lang="pt-PT" dirty="0"/>
              <a:t> data to </a:t>
            </a:r>
            <a:r>
              <a:rPr lang="pt-PT" dirty="0" err="1"/>
              <a:t>its</a:t>
            </a:r>
            <a:r>
              <a:rPr lang="pt-PT" dirty="0"/>
              <a:t> </a:t>
            </a:r>
            <a:r>
              <a:rPr lang="pt-PT" dirty="0" err="1"/>
              <a:t>destination</a:t>
            </a:r>
            <a:r>
              <a:rPr lang="pt-PT" dirty="0"/>
              <a:t>. </a:t>
            </a:r>
            <a:r>
              <a:rPr lang="pt-PT" dirty="0" err="1"/>
              <a:t>Moreover</a:t>
            </a:r>
            <a:r>
              <a:rPr lang="pt-PT" dirty="0"/>
              <a:t>, data pipelines are more </a:t>
            </a:r>
            <a:r>
              <a:rPr lang="pt-PT" dirty="0" err="1"/>
              <a:t>versatile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can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employed</a:t>
            </a:r>
            <a:r>
              <a:rPr lang="pt-PT" dirty="0"/>
              <a:t> for more use cases </a:t>
            </a:r>
            <a:r>
              <a:rPr lang="pt-PT" dirty="0" err="1"/>
              <a:t>because</a:t>
            </a:r>
            <a:r>
              <a:rPr lang="pt-PT" dirty="0"/>
              <a:t> </a:t>
            </a:r>
            <a:r>
              <a:rPr lang="pt-PT" dirty="0" err="1"/>
              <a:t>they</a:t>
            </a:r>
            <a:r>
              <a:rPr lang="pt-PT" dirty="0"/>
              <a:t> are </a:t>
            </a:r>
            <a:r>
              <a:rPr lang="pt-PT" dirty="0" err="1"/>
              <a:t>able</a:t>
            </a:r>
            <a:r>
              <a:rPr lang="pt-PT" dirty="0"/>
              <a:t> to </a:t>
            </a:r>
            <a:r>
              <a:rPr lang="pt-PT" dirty="0" err="1"/>
              <a:t>continuously</a:t>
            </a:r>
            <a:r>
              <a:rPr lang="pt-PT" dirty="0"/>
              <a:t> consume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emit</a:t>
            </a:r>
            <a:r>
              <a:rPr lang="pt-PT" dirty="0"/>
              <a:t> data.</a:t>
            </a:r>
            <a:endParaRPr lang="pt-PT">
              <a:ea typeface="Calibri"/>
              <a:cs typeface="Calibri"/>
            </a:endParaRPr>
          </a:p>
          <a:p>
            <a:r>
              <a:rPr lang="pt-PT" dirty="0"/>
              <a:t>For </a:t>
            </a:r>
            <a:r>
              <a:rPr lang="pt-PT" dirty="0" err="1"/>
              <a:t>example</a:t>
            </a:r>
            <a:r>
              <a:rPr lang="pt-PT" dirty="0"/>
              <a:t> Real-time </a:t>
            </a:r>
            <a:r>
              <a:rPr lang="pt-PT" dirty="0" err="1"/>
              <a:t>Search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 </a:t>
            </a:r>
            <a:r>
              <a:rPr lang="pt-PT" dirty="0" err="1"/>
              <a:t>Continuous</a:t>
            </a:r>
            <a:r>
              <a:rPr lang="pt-PT" dirty="0"/>
              <a:t> ETL</a:t>
            </a:r>
            <a:endParaRPr lang="pt-PT">
              <a:ea typeface="Calibri"/>
              <a:cs typeface="Calibri" panose="020F0502020204030204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C3DECCB-F82F-7359-D8B4-7B0804F2EE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C9CA22-F1D1-450E-83D7-D82150459C00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245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PT" b="0" i="0" u="none" strike="noStrike" err="1">
                <a:effectLst/>
                <a:latin typeface="-apple-system-font"/>
              </a:rPr>
              <a:t>The</a:t>
            </a:r>
            <a:r>
              <a:rPr lang="pt-PT" b="0" i="0" u="none" strike="noStrike">
                <a:effectLst/>
                <a:latin typeface="-apple-system-font"/>
              </a:rPr>
              <a:t> figure shows </a:t>
            </a:r>
            <a:r>
              <a:rPr lang="pt-PT" b="0" i="0" u="none" strike="noStrike" err="1">
                <a:effectLst/>
                <a:latin typeface="-apple-system-font"/>
              </a:rPr>
              <a:t>the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building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blocks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of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every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Flink</a:t>
            </a:r>
            <a:r>
              <a:rPr lang="pt-PT" b="0" i="0" u="none" strike="noStrike">
                <a:effectLst/>
                <a:latin typeface="-apple-system-font"/>
              </a:rPr>
              <a:t> cluster.</a:t>
            </a:r>
          </a:p>
          <a:p>
            <a:pPr algn="l"/>
            <a:br>
              <a:rPr lang="pt-PT" b="0" i="0" u="none" strike="noStrike">
                <a:effectLst/>
                <a:latin typeface="-apple-system-font"/>
              </a:rPr>
            </a:br>
            <a:r>
              <a:rPr lang="pt-PT" b="0" i="0" u="none" strike="noStrike" err="1">
                <a:effectLst/>
                <a:latin typeface="-apple-system-font"/>
              </a:rPr>
              <a:t>There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is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always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somewhere</a:t>
            </a:r>
            <a:r>
              <a:rPr lang="pt-PT" b="0" i="0" u="none" strike="noStrike">
                <a:effectLst/>
                <a:latin typeface="-apple-system-font"/>
              </a:rPr>
              <a:t> a </a:t>
            </a:r>
            <a:r>
              <a:rPr lang="pt-PT" b="0" i="0" u="none" strike="noStrike" err="1">
                <a:effectLst/>
                <a:latin typeface="-apple-system-font"/>
              </a:rPr>
              <a:t>client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running</a:t>
            </a:r>
            <a:r>
              <a:rPr lang="pt-PT" b="0" i="0" u="none" strike="noStrike">
                <a:effectLst/>
                <a:latin typeface="-apple-system-font"/>
              </a:rPr>
              <a:t>. </a:t>
            </a:r>
            <a:r>
              <a:rPr lang="pt-PT" b="0" i="0" u="none" strike="noStrike" err="1">
                <a:effectLst/>
                <a:latin typeface="-apple-system-font"/>
              </a:rPr>
              <a:t>the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Flink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client</a:t>
            </a:r>
            <a:r>
              <a:rPr lang="pt-PT" b="0" i="0" u="none" strike="noStrike">
                <a:effectLst/>
                <a:latin typeface="-apple-system-font"/>
              </a:rPr>
              <a:t> compiles </a:t>
            </a:r>
            <a:r>
              <a:rPr lang="pt-PT" b="0" i="0" u="none" strike="noStrike" err="1">
                <a:effectLst/>
                <a:latin typeface="-apple-system-font"/>
              </a:rPr>
              <a:t>batch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or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streaming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applications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into</a:t>
            </a:r>
            <a:r>
              <a:rPr lang="pt-PT" b="0" i="0" u="none" strike="noStrike">
                <a:effectLst/>
                <a:latin typeface="-apple-system-font"/>
              </a:rPr>
              <a:t> a </a:t>
            </a:r>
            <a:r>
              <a:rPr lang="pt-PT" b="0" i="0" u="none" strike="noStrike" err="1">
                <a:effectLst/>
                <a:latin typeface="-apple-system-font"/>
              </a:rPr>
              <a:t>dataflow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graph</a:t>
            </a:r>
            <a:r>
              <a:rPr lang="pt-PT" b="0" i="0" u="none" strike="noStrike">
                <a:effectLst/>
                <a:latin typeface="-apple-system-font"/>
              </a:rPr>
              <a:t>, </a:t>
            </a:r>
            <a:r>
              <a:rPr lang="pt-PT" b="0" i="0" u="none" strike="noStrike" err="1">
                <a:effectLst/>
                <a:latin typeface="-apple-system-font"/>
              </a:rPr>
              <a:t>which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it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then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submits</a:t>
            </a:r>
            <a:r>
              <a:rPr lang="pt-PT" b="0" i="0" u="none" strike="noStrike">
                <a:effectLst/>
                <a:latin typeface="-apple-system-font"/>
              </a:rPr>
              <a:t> to </a:t>
            </a:r>
            <a:r>
              <a:rPr lang="pt-PT" b="0" i="0" u="none" strike="noStrike" err="1">
                <a:effectLst/>
                <a:latin typeface="-apple-system-font"/>
              </a:rPr>
              <a:t>the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JobManager</a:t>
            </a:r>
            <a:r>
              <a:rPr lang="pt-PT" b="0" i="0" u="none" strike="noStrike">
                <a:effectLst/>
                <a:latin typeface="-apple-system-font"/>
              </a:rPr>
              <a:t>. </a:t>
            </a:r>
            <a:r>
              <a:rPr lang="pt-PT" b="0" i="0" u="none" strike="noStrike" err="1">
                <a:effectLst/>
                <a:latin typeface="-apple-system-font"/>
              </a:rPr>
              <a:t>These</a:t>
            </a:r>
            <a:r>
              <a:rPr lang="pt-PT" b="0" i="0" u="none" strike="noStrike">
                <a:effectLst/>
                <a:latin typeface="-apple-system-font"/>
              </a:rPr>
              <a:t> are </a:t>
            </a:r>
            <a:r>
              <a:rPr lang="pt-PT" b="0" i="0" u="none" strike="noStrike" err="1">
                <a:effectLst/>
                <a:latin typeface="-apple-system-font"/>
              </a:rPr>
              <a:t>things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like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the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Command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line</a:t>
            </a:r>
            <a:r>
              <a:rPr lang="pt-PT" b="0" i="0" u="none" strike="noStrike">
                <a:effectLst/>
                <a:latin typeface="-apple-system-font"/>
              </a:rPr>
              <a:t> interface, a REST </a:t>
            </a:r>
            <a:r>
              <a:rPr lang="pt-PT" b="0" i="0" u="none" strike="noStrike" err="1">
                <a:effectLst/>
                <a:latin typeface="-apple-system-font"/>
              </a:rPr>
              <a:t>endpoint</a:t>
            </a:r>
            <a:r>
              <a:rPr lang="pt-PT" b="0" i="0" u="none" strike="noStrike">
                <a:effectLst/>
                <a:latin typeface="-apple-system-font"/>
              </a:rPr>
              <a:t>, a SQL </a:t>
            </a:r>
            <a:r>
              <a:rPr lang="pt-PT" b="0" i="0" u="none" strike="noStrike" err="1">
                <a:effectLst/>
                <a:latin typeface="-apple-system-font"/>
              </a:rPr>
              <a:t>client</a:t>
            </a:r>
            <a:r>
              <a:rPr lang="pt-PT" b="0" i="0" u="none" strike="noStrike">
                <a:effectLst/>
                <a:latin typeface="-apple-system-font"/>
              </a:rPr>
              <a:t>.</a:t>
            </a:r>
          </a:p>
          <a:p>
            <a:pPr algn="l"/>
            <a:br>
              <a:rPr lang="pt-PT" b="0" i="0" u="none" strike="noStrike">
                <a:effectLst/>
                <a:latin typeface="-apple-system-font"/>
              </a:rPr>
            </a:br>
            <a:r>
              <a:rPr lang="pt-PT" b="0" i="0" u="none" strike="noStrike" err="1">
                <a:effectLst/>
                <a:latin typeface="-apple-system-font"/>
              </a:rPr>
              <a:t>The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JobManager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is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the</a:t>
            </a:r>
            <a:r>
              <a:rPr lang="pt-PT" b="0" i="0" u="none" strike="noStrike">
                <a:effectLst/>
                <a:latin typeface="-apple-system-font"/>
              </a:rPr>
              <a:t> central </a:t>
            </a:r>
            <a:r>
              <a:rPr lang="pt-PT" b="0" i="0" u="none" strike="noStrike" err="1">
                <a:effectLst/>
                <a:latin typeface="-apple-system-font"/>
              </a:rPr>
              <a:t>work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coordinator</a:t>
            </a:r>
            <a:r>
              <a:rPr lang="pt-PT" b="0" i="0" u="none" strike="noStrike">
                <a:effectLst/>
                <a:latin typeface="-apple-system-font"/>
              </a:rPr>
              <a:t>, </a:t>
            </a:r>
            <a:r>
              <a:rPr lang="pt-PT" b="0" i="0" u="none" strike="noStrike" err="1">
                <a:effectLst/>
                <a:latin typeface="-apple-system-font"/>
              </a:rPr>
              <a:t>it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distributes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the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work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onto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the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TaskManagers</a:t>
            </a:r>
            <a:r>
              <a:rPr lang="pt-PT" b="0" i="0" u="none" strike="noStrike">
                <a:effectLst/>
                <a:latin typeface="-apple-system-font"/>
              </a:rPr>
              <a:t>. </a:t>
            </a:r>
          </a:p>
          <a:p>
            <a:pPr algn="l"/>
            <a:br>
              <a:rPr lang="pt-PT" b="0" i="0" u="none" strike="noStrike">
                <a:effectLst/>
                <a:latin typeface="-apple-system-font"/>
              </a:rPr>
            </a:br>
            <a:r>
              <a:rPr lang="pt-PT" b="0" i="0" u="none" strike="noStrike" err="1">
                <a:effectLst/>
                <a:latin typeface="-apple-system-font"/>
              </a:rPr>
              <a:t>TaskManagers</a:t>
            </a:r>
            <a:r>
              <a:rPr lang="pt-PT" b="0" i="0" u="none" strike="noStrike">
                <a:effectLst/>
                <a:latin typeface="-apple-system-font"/>
              </a:rPr>
              <a:t> are </a:t>
            </a:r>
            <a:r>
              <a:rPr lang="pt-PT" b="0" i="0" u="none" strike="noStrike" err="1">
                <a:effectLst/>
                <a:latin typeface="-apple-system-font"/>
              </a:rPr>
              <a:t>the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services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actually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performing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the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work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of</a:t>
            </a:r>
            <a:r>
              <a:rPr lang="pt-PT" b="0" i="0" u="none" strike="noStrike">
                <a:effectLst/>
                <a:latin typeface="-apple-system-font"/>
              </a:rPr>
              <a:t> a </a:t>
            </a:r>
            <a:r>
              <a:rPr lang="pt-PT" b="0" i="0" u="none" strike="noStrike" err="1">
                <a:effectLst/>
                <a:latin typeface="-apple-system-font"/>
              </a:rPr>
              <a:t>flink</a:t>
            </a:r>
            <a:r>
              <a:rPr lang="pt-PT" b="0" i="0" u="none" strike="noStrike">
                <a:effectLst/>
                <a:latin typeface="-apple-system-font"/>
              </a:rPr>
              <a:t> job.</a:t>
            </a:r>
          </a:p>
          <a:p>
            <a:pPr algn="l"/>
            <a:br>
              <a:rPr lang="pt-PT" b="0" i="0" u="none" strike="noStrike">
                <a:effectLst/>
                <a:latin typeface="-apple-system-font"/>
              </a:rPr>
            </a:br>
            <a:r>
              <a:rPr lang="pt-PT" b="0" i="0" u="none" strike="noStrike" err="1">
                <a:effectLst/>
                <a:latin typeface="-apple-system-font"/>
              </a:rPr>
              <a:t>The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external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components</a:t>
            </a:r>
            <a:r>
              <a:rPr lang="pt-PT" b="0" i="0" u="none" strike="noStrike">
                <a:effectLst/>
                <a:latin typeface="-apple-system-font"/>
              </a:rPr>
              <a:t> are </a:t>
            </a:r>
            <a:r>
              <a:rPr lang="pt-PT" b="0" i="0" u="none" strike="noStrike" err="1">
                <a:effectLst/>
                <a:latin typeface="-apple-system-font"/>
              </a:rPr>
              <a:t>all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optional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and</a:t>
            </a:r>
            <a:r>
              <a:rPr lang="pt-PT" b="0" i="0" u="none" strike="noStrike">
                <a:effectLst/>
                <a:latin typeface="-apple-system-font"/>
              </a:rPr>
              <a:t> are </a:t>
            </a:r>
            <a:r>
              <a:rPr lang="pt-PT" b="0" i="0" u="none" strike="noStrike" err="1">
                <a:effectLst/>
                <a:latin typeface="-apple-system-font"/>
              </a:rPr>
              <a:t>things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like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Zookeeper</a:t>
            </a:r>
            <a:r>
              <a:rPr lang="pt-PT" b="0" i="0" u="none" strike="noStrike">
                <a:effectLst/>
                <a:latin typeface="-apple-system-font"/>
              </a:rPr>
              <a:t> for </a:t>
            </a:r>
            <a:r>
              <a:rPr lang="pt-PT" b="0" i="0" u="none" strike="noStrike" err="1">
                <a:effectLst/>
                <a:latin typeface="-apple-system-font"/>
              </a:rPr>
              <a:t>High-availability</a:t>
            </a:r>
            <a:r>
              <a:rPr lang="pt-PT" b="0" i="0" u="none" strike="noStrike">
                <a:effectLst/>
                <a:latin typeface="-apple-system-font"/>
              </a:rPr>
              <a:t>, </a:t>
            </a:r>
            <a:r>
              <a:rPr lang="pt-PT" b="0" i="0" u="none" strike="noStrike" err="1">
                <a:effectLst/>
                <a:latin typeface="-apple-system-font"/>
              </a:rPr>
              <a:t>FileSystems</a:t>
            </a:r>
            <a:r>
              <a:rPr lang="pt-PT" b="0" i="0" u="none" strike="noStrike">
                <a:effectLst/>
                <a:latin typeface="-apple-system-font"/>
              </a:rPr>
              <a:t> for </a:t>
            </a:r>
            <a:r>
              <a:rPr lang="pt-PT" b="0" i="0" u="none" strike="noStrike" err="1">
                <a:effectLst/>
                <a:latin typeface="-apple-system-font"/>
              </a:rPr>
              <a:t>Persistence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or</a:t>
            </a:r>
            <a:r>
              <a:rPr lang="pt-PT" b="0" i="0" u="none" strike="noStrike">
                <a:effectLst/>
                <a:latin typeface="-apple-system-font"/>
              </a:rPr>
              <a:t> Kafka for </a:t>
            </a:r>
            <a:r>
              <a:rPr lang="pt-PT" b="0" i="0" u="none" strike="noStrike" err="1">
                <a:effectLst/>
                <a:latin typeface="-apple-system-font"/>
              </a:rPr>
              <a:t>the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application</a:t>
            </a:r>
            <a:r>
              <a:rPr lang="pt-PT" b="0" i="0" u="none" strike="noStrike">
                <a:effectLst/>
                <a:latin typeface="-apple-system-font"/>
              </a:rPr>
              <a:t> </a:t>
            </a:r>
            <a:r>
              <a:rPr lang="pt-PT" b="0" i="0" u="none" strike="noStrike" err="1">
                <a:effectLst/>
                <a:latin typeface="-apple-system-font"/>
              </a:rPr>
              <a:t>level</a:t>
            </a:r>
            <a:r>
              <a:rPr lang="pt-PT" b="0" i="0" u="none" strike="noStrike">
                <a:effectLst/>
                <a:latin typeface="-apple-system-font"/>
              </a:rPr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C9CA22-F1D1-450E-83D7-D82150459C00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572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JobManager</a:t>
            </a:r>
            <a:r>
              <a:rPr lang="pt-PT" b="0" i="0" u="none" strike="noStrike" dirty="0">
                <a:effectLst/>
                <a:latin typeface="-apple-system-font"/>
              </a:rPr>
              <a:t> can </a:t>
            </a:r>
            <a:r>
              <a:rPr lang="pt-PT" b="0" i="0" u="none" strike="noStrike" dirty="0" err="1">
                <a:effectLst/>
                <a:latin typeface="-apple-system-font"/>
              </a:rPr>
              <a:t>be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deployed</a:t>
            </a:r>
            <a:r>
              <a:rPr lang="pt-PT" b="0" i="0" u="none" strike="noStrike" dirty="0">
                <a:effectLst/>
                <a:latin typeface="-apple-system-font"/>
              </a:rPr>
              <a:t> in </a:t>
            </a:r>
            <a:r>
              <a:rPr lang="pt-PT" b="0" i="0" u="none" strike="noStrike" dirty="0" err="1">
                <a:effectLst/>
                <a:latin typeface="-apple-system-font"/>
              </a:rPr>
              <a:t>two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modes</a:t>
            </a:r>
            <a:r>
              <a:rPr lang="pt-PT" b="0" i="0" u="none" strike="noStrike" dirty="0">
                <a:effectLst/>
                <a:latin typeface="-apple-system-font"/>
              </a:rPr>
              <a:t>:</a:t>
            </a:r>
          </a:p>
          <a:p>
            <a:pPr algn="l"/>
            <a:br>
              <a:rPr lang="pt-PT" b="0" i="0" u="none" strike="noStrike" dirty="0">
                <a:effectLst/>
                <a:latin typeface="-apple-system-font"/>
              </a:rPr>
            </a:b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Application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Mode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creates</a:t>
            </a:r>
            <a:r>
              <a:rPr lang="pt-PT" b="0" i="0" u="none" strike="noStrike" dirty="0">
                <a:effectLst/>
                <a:latin typeface="-apple-system-font"/>
              </a:rPr>
              <a:t> a cluster per </a:t>
            </a:r>
            <a:r>
              <a:rPr lang="pt-PT" b="0" i="0" u="none" strike="noStrike" dirty="0" err="1">
                <a:effectLst/>
                <a:latin typeface="-apple-system-font"/>
              </a:rPr>
              <a:t>submitted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application</a:t>
            </a:r>
            <a:r>
              <a:rPr lang="pt-PT" b="0" i="0" u="none" strike="noStrike" dirty="0">
                <a:effectLst/>
                <a:latin typeface="-apple-system-font"/>
              </a:rPr>
              <a:t>. A </a:t>
            </a:r>
            <a:r>
              <a:rPr lang="pt-PT" b="0" i="0" u="none" strike="noStrike" dirty="0" err="1">
                <a:effectLst/>
                <a:latin typeface="-apple-system-font"/>
              </a:rPr>
              <a:t>dedicated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JobManager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is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started</a:t>
            </a:r>
            <a:r>
              <a:rPr lang="pt-PT" b="0" i="0" u="none" strike="noStrike" dirty="0">
                <a:effectLst/>
                <a:latin typeface="-apple-system-font"/>
              </a:rPr>
              <a:t> for </a:t>
            </a:r>
            <a:r>
              <a:rPr lang="pt-PT" b="0" i="0" u="none" strike="noStrike" dirty="0" err="1">
                <a:effectLst/>
                <a:latin typeface="-apple-system-font"/>
              </a:rPr>
              <a:t>submitting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job.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JobManager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will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only</a:t>
            </a:r>
            <a:r>
              <a:rPr lang="pt-PT" b="0" i="0" u="none" strike="noStrike" dirty="0">
                <a:effectLst/>
                <a:latin typeface="-apple-system-font"/>
              </a:rPr>
              <a:t> execute </a:t>
            </a:r>
            <a:r>
              <a:rPr lang="pt-PT" b="0" i="0" u="none" strike="noStrike" dirty="0" err="1">
                <a:effectLst/>
                <a:latin typeface="-apple-system-font"/>
              </a:rPr>
              <a:t>this</a:t>
            </a:r>
            <a:r>
              <a:rPr lang="pt-PT" b="0" i="0" u="none" strike="noStrike" dirty="0">
                <a:effectLst/>
                <a:latin typeface="-apple-system-font"/>
              </a:rPr>
              <a:t> job, </a:t>
            </a:r>
            <a:r>
              <a:rPr lang="pt-PT" b="0" i="0" u="none" strike="noStrike" dirty="0" err="1">
                <a:effectLst/>
                <a:latin typeface="-apple-system-font"/>
              </a:rPr>
              <a:t>then</a:t>
            </a:r>
            <a:r>
              <a:rPr lang="pt-PT" b="0" i="0" u="none" strike="noStrike" dirty="0">
                <a:effectLst/>
                <a:latin typeface="-apple-system-font"/>
              </a:rPr>
              <a:t> exit. </a:t>
            </a:r>
            <a:r>
              <a:rPr lang="pt-PT" b="0" i="0" u="none" strike="noStrike" dirty="0" err="1">
                <a:effectLst/>
                <a:latin typeface="-apple-system-font"/>
              </a:rPr>
              <a:t>This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process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includes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downloading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application’s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dependencies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locally</a:t>
            </a:r>
            <a:r>
              <a:rPr lang="pt-PT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pt-PT" b="0" i="0" u="none" strike="noStrike" dirty="0" err="1">
                <a:effectLst/>
                <a:latin typeface="-apple-system-font"/>
              </a:rPr>
              <a:t>Althought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Application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Mode</a:t>
            </a:r>
            <a:r>
              <a:rPr lang="pt-PT" b="0" i="0" u="none" strike="noStrike" dirty="0">
                <a:effectLst/>
                <a:latin typeface="-apple-system-font"/>
              </a:rPr>
              <a:t> comes </a:t>
            </a:r>
            <a:r>
              <a:rPr lang="pt-PT" b="0" i="0" u="none" strike="noStrike" dirty="0" err="1">
                <a:effectLst/>
                <a:latin typeface="-apple-system-font"/>
              </a:rPr>
              <a:t>with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better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resource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isolation</a:t>
            </a:r>
            <a:r>
              <a:rPr lang="pt-PT" b="0" i="0" u="none" strike="noStrike" dirty="0">
                <a:effectLst/>
                <a:latin typeface="-apple-system-font"/>
              </a:rPr>
              <a:t>, </a:t>
            </a:r>
            <a:r>
              <a:rPr lang="pt-PT" b="0" i="0" u="none" strike="noStrike" dirty="0" err="1">
                <a:effectLst/>
                <a:latin typeface="-apple-system-font"/>
              </a:rPr>
              <a:t>it</a:t>
            </a:r>
            <a:r>
              <a:rPr lang="pt-PT" b="0" i="0" u="none" strike="noStrike" dirty="0">
                <a:effectLst/>
                <a:latin typeface="-apple-system-font"/>
              </a:rPr>
              <a:t> comes </a:t>
            </a:r>
            <a:r>
              <a:rPr lang="pt-PT" b="0" i="0" u="none" strike="noStrike" dirty="0" err="1">
                <a:effectLst/>
                <a:latin typeface="-apple-system-font"/>
              </a:rPr>
              <a:t>at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price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spinning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up</a:t>
            </a:r>
            <a:r>
              <a:rPr lang="pt-PT" b="0" i="0" u="none" strike="noStrike" dirty="0">
                <a:effectLst/>
                <a:latin typeface="-apple-system-font"/>
              </a:rPr>
              <a:t> a </a:t>
            </a:r>
            <a:r>
              <a:rPr lang="pt-PT" b="0" i="0" u="none" strike="noStrike" dirty="0" err="1">
                <a:effectLst/>
                <a:latin typeface="-apple-system-font"/>
              </a:rPr>
              <a:t>dedicated</a:t>
            </a:r>
            <a:r>
              <a:rPr lang="pt-PT" b="0" i="0" u="none" strike="noStrike" dirty="0">
                <a:effectLst/>
                <a:latin typeface="-apple-system-font"/>
              </a:rPr>
              <a:t> cluster for </a:t>
            </a:r>
            <a:r>
              <a:rPr lang="pt-PT" b="0" i="0" u="none" strike="noStrike" dirty="0" err="1">
                <a:effectLst/>
                <a:latin typeface="-apple-system-font"/>
              </a:rPr>
              <a:t>each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application</a:t>
            </a:r>
            <a:br>
              <a:rPr lang="pt-PT" b="0" i="0" u="none" strike="noStrike" dirty="0">
                <a:effectLst/>
                <a:latin typeface="-apple-system-font"/>
              </a:rPr>
            </a:br>
            <a:endParaRPr lang="pt-PT" b="0" i="0" u="none" strike="noStrike">
              <a:effectLst/>
              <a:latin typeface="-apple-system-font"/>
            </a:endParaRPr>
          </a:p>
          <a:p>
            <a:pPr algn="l"/>
            <a:r>
              <a:rPr lang="pt-PT" b="0" i="0" u="none" strike="noStrike" dirty="0" err="1">
                <a:effectLst/>
                <a:latin typeface="-apple-system-font"/>
              </a:rPr>
              <a:t>On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other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hand</a:t>
            </a:r>
            <a:r>
              <a:rPr lang="pt-PT" b="0" i="0" u="none" strike="noStrike" dirty="0">
                <a:effectLst/>
                <a:latin typeface="-apple-system-font"/>
              </a:rPr>
              <a:t> in </a:t>
            </a:r>
            <a:r>
              <a:rPr lang="pt-PT" b="0" i="0" u="none" strike="noStrike" dirty="0" err="1">
                <a:effectLst/>
                <a:latin typeface="-apple-system-font"/>
              </a:rPr>
              <a:t>Session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Mode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applications</a:t>
            </a:r>
            <a:r>
              <a:rPr lang="pt-PT" b="0" i="0" u="none" strike="noStrike" dirty="0">
                <a:effectLst/>
                <a:latin typeface="-apple-system-font"/>
              </a:rPr>
              <a:t> are </a:t>
            </a:r>
            <a:r>
              <a:rPr lang="pt-PT" b="0" i="0" u="none" strike="noStrike" dirty="0" err="1">
                <a:effectLst/>
                <a:latin typeface="-apple-system-font"/>
              </a:rPr>
              <a:t>executed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on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client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side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and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one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JobManager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instance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manages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multiple</a:t>
            </a:r>
            <a:r>
              <a:rPr lang="pt-PT" b="0" i="0" u="none" strike="noStrike" dirty="0">
                <a:effectLst/>
                <a:latin typeface="-apple-system-font"/>
              </a:rPr>
              <a:t> jobs </a:t>
            </a:r>
            <a:r>
              <a:rPr lang="pt-PT" b="0" i="0" u="none" strike="noStrike" dirty="0" err="1">
                <a:effectLst/>
                <a:latin typeface="-apple-system-font"/>
              </a:rPr>
              <a:t>that</a:t>
            </a:r>
            <a:r>
              <a:rPr lang="pt-PT" b="0" i="0" u="none" strike="noStrike" dirty="0">
                <a:effectLst/>
                <a:latin typeface="-apple-system-font"/>
              </a:rPr>
              <a:t> share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same</a:t>
            </a:r>
            <a:r>
              <a:rPr lang="pt-PT" b="0" i="0" u="none" strike="noStrike" dirty="0">
                <a:effectLst/>
                <a:latin typeface="-apple-system-font"/>
              </a:rPr>
              <a:t> cluster 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TaskManagers</a:t>
            </a:r>
            <a:r>
              <a:rPr lang="pt-PT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r>
              <a:rPr lang="pt-PT" b="0" i="0" u="none" strike="noStrike" dirty="0" err="1">
                <a:effectLst/>
                <a:latin typeface="-apple-system-font"/>
              </a:rPr>
              <a:t>This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has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advantage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that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you</a:t>
            </a:r>
            <a:r>
              <a:rPr lang="pt-PT" b="0" i="0" u="none" strike="noStrike" dirty="0">
                <a:effectLst/>
                <a:latin typeface="-apple-system-font"/>
              </a:rPr>
              <a:t> do </a:t>
            </a:r>
            <a:r>
              <a:rPr lang="pt-PT" b="0" i="0" u="none" strike="noStrike" dirty="0" err="1">
                <a:effectLst/>
                <a:latin typeface="-apple-system-font"/>
              </a:rPr>
              <a:t>not</a:t>
            </a:r>
            <a:r>
              <a:rPr lang="pt-PT" b="0" i="0" u="none" strike="noStrike" dirty="0">
                <a:effectLst/>
                <a:latin typeface="-apple-system-font"/>
              </a:rPr>
              <a:t> pay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resorce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overhead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spinning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up</a:t>
            </a:r>
            <a:r>
              <a:rPr lang="pt-PT" b="0" i="0" u="none" strike="noStrike" dirty="0">
                <a:effectLst/>
                <a:latin typeface="-apple-system-font"/>
              </a:rPr>
              <a:t> a cluster for </a:t>
            </a:r>
            <a:r>
              <a:rPr lang="pt-PT" b="0" i="0" u="none" strike="noStrike" dirty="0" err="1">
                <a:effectLst/>
                <a:latin typeface="-apple-system-font"/>
              </a:rPr>
              <a:t>every</a:t>
            </a:r>
            <a:r>
              <a:rPr lang="pt-PT" b="0" i="0" u="none" strike="noStrike" dirty="0">
                <a:effectLst/>
                <a:latin typeface="-apple-system-font"/>
              </a:rPr>
              <a:t> job, </a:t>
            </a:r>
            <a:r>
              <a:rPr lang="pt-PT" b="0" i="0" u="none" strike="noStrike" dirty="0" err="1">
                <a:effectLst/>
                <a:latin typeface="-apple-system-font"/>
              </a:rPr>
              <a:t>however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if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one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job </a:t>
            </a:r>
            <a:r>
              <a:rPr lang="pt-PT" b="0" i="0" u="none" strike="noStrike" dirty="0" err="1">
                <a:effectLst/>
                <a:latin typeface="-apple-system-font"/>
              </a:rPr>
              <a:t>fails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all</a:t>
            </a:r>
            <a:r>
              <a:rPr lang="pt-PT" b="0" i="0" u="none" strike="noStrike" dirty="0">
                <a:effectLst/>
                <a:latin typeface="-apple-system-font"/>
              </a:rPr>
              <a:t> jobs </a:t>
            </a:r>
            <a:r>
              <a:rPr lang="pt-PT" b="0" i="0" u="none" strike="noStrike" dirty="0" err="1">
                <a:effectLst/>
                <a:latin typeface="-apple-system-font"/>
              </a:rPr>
              <a:t>running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on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that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specific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TaskManager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will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be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affected</a:t>
            </a:r>
            <a:r>
              <a:rPr lang="pt-PT" b="0" i="0" u="none" strike="noStrike" dirty="0">
                <a:effectLst/>
                <a:latin typeface="-apple-system-font"/>
              </a:rPr>
              <a:t>, </a:t>
            </a:r>
            <a:r>
              <a:rPr lang="pt-PT" b="0" i="0" u="none" strike="noStrike" dirty="0" err="1">
                <a:effectLst/>
                <a:latin typeface="-apple-system-font"/>
              </a:rPr>
              <a:t>which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implies</a:t>
            </a:r>
            <a:r>
              <a:rPr lang="pt-PT" b="0" i="0" u="none" strike="noStrike" dirty="0">
                <a:effectLst/>
                <a:latin typeface="-apple-system-font"/>
              </a:rPr>
              <a:t> a </a:t>
            </a:r>
            <a:r>
              <a:rPr lang="pt-PT" b="0" i="0" u="none" strike="noStrike" dirty="0" err="1">
                <a:effectLst/>
                <a:latin typeface="-apple-system-font"/>
              </a:rPr>
              <a:t>potential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massive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recovery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process</a:t>
            </a:r>
            <a:r>
              <a:rPr lang="pt-PT" b="0" i="0" u="none" strike="noStrike" dirty="0">
                <a:effectLst/>
                <a:latin typeface="-apple-system-font"/>
              </a:rPr>
              <a:t>. </a:t>
            </a:r>
            <a:r>
              <a:rPr lang="pt-PT" b="0" i="0" u="none" strike="noStrike" dirty="0" err="1">
                <a:effectLst/>
                <a:latin typeface="-apple-system-font"/>
              </a:rPr>
              <a:t>Additionally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it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adds</a:t>
            </a:r>
            <a:r>
              <a:rPr lang="pt-PT" b="0" i="0" u="none" strike="noStrike" dirty="0">
                <a:effectLst/>
                <a:latin typeface="-apple-system-font"/>
              </a:rPr>
              <a:t> more </a:t>
            </a:r>
            <a:r>
              <a:rPr lang="pt-PT" b="0" i="0" u="none" strike="noStrike" dirty="0" err="1">
                <a:effectLst/>
                <a:latin typeface="-apple-system-font"/>
              </a:rPr>
              <a:t>load</a:t>
            </a:r>
            <a:r>
              <a:rPr lang="pt-PT" b="0" i="0" u="none" strike="noStrike" dirty="0">
                <a:effectLst/>
                <a:latin typeface="-apple-system-font"/>
              </a:rPr>
              <a:t> too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JobManager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who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is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responsible</a:t>
            </a:r>
            <a:r>
              <a:rPr lang="pt-PT" b="0" i="0" u="none" strike="noStrike" dirty="0">
                <a:effectLst/>
                <a:latin typeface="-apple-system-font"/>
              </a:rPr>
              <a:t> for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book-keeping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all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jobs in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cluster.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C9CA22-F1D1-450E-83D7-D82150459C00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0349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0" i="0" u="none" strike="noStrike" dirty="0">
                <a:effectLst/>
                <a:latin typeface="-apple-system-font"/>
              </a:rPr>
              <a:t>In </a:t>
            </a:r>
            <a:r>
              <a:rPr lang="pt-PT" b="0" i="0" u="none" strike="noStrike" dirty="0" err="1">
                <a:effectLst/>
                <a:latin typeface="-apple-system-font"/>
              </a:rPr>
              <a:t>flink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applications</a:t>
            </a:r>
            <a:r>
              <a:rPr lang="pt-PT" b="0" i="0" u="none" strike="noStrike" dirty="0">
                <a:effectLst/>
                <a:latin typeface="-apple-system-font"/>
              </a:rPr>
              <a:t> are </a:t>
            </a:r>
            <a:r>
              <a:rPr lang="pt-PT" b="0" i="0" u="none" strike="noStrike" dirty="0" err="1">
                <a:effectLst/>
                <a:latin typeface="-apple-system-font"/>
              </a:rPr>
              <a:t>composed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streaming</a:t>
            </a:r>
            <a:r>
              <a:rPr lang="pt-PT" b="0" i="0" u="none" strike="noStrike" dirty="0">
                <a:effectLst/>
                <a:latin typeface="-apple-system-font"/>
              </a:rPr>
              <a:t> data </a:t>
            </a:r>
            <a:r>
              <a:rPr lang="pt-PT" b="0" i="0" u="none" strike="noStrike" dirty="0" err="1">
                <a:effectLst/>
                <a:latin typeface="-apple-system-font"/>
              </a:rPr>
              <a:t>flows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that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may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be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transformed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by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user-defined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operators</a:t>
            </a:r>
            <a:r>
              <a:rPr lang="pt-PT" b="0" i="0" u="none" strike="noStrike" dirty="0">
                <a:effectLst/>
                <a:latin typeface="-apple-system-font"/>
              </a:rPr>
              <a:t>. </a:t>
            </a:r>
            <a:r>
              <a:rPr lang="pt-PT" b="0" i="0" u="none" strike="noStrike" dirty="0" err="1">
                <a:effectLst/>
                <a:latin typeface="-apple-system-font"/>
              </a:rPr>
              <a:t>These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dataflows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form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directed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graphs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that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start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with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one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or</a:t>
            </a:r>
            <a:r>
              <a:rPr lang="pt-PT" b="0" i="0" u="none" strike="noStrike" dirty="0">
                <a:effectLst/>
                <a:latin typeface="-apple-system-font"/>
              </a:rPr>
              <a:t> more </a:t>
            </a:r>
            <a:r>
              <a:rPr lang="pt-PT" dirty="0" err="1">
                <a:latin typeface="-apple-system-font"/>
              </a:rPr>
              <a:t>called</a:t>
            </a:r>
            <a:r>
              <a:rPr lang="pt-PT" dirty="0">
                <a:latin typeface="-apple-system-font"/>
              </a:rPr>
              <a:t> "</a:t>
            </a:r>
            <a:r>
              <a:rPr lang="pt-PT" dirty="0" err="1">
                <a:latin typeface="-apple-system-font"/>
              </a:rPr>
              <a:t>sources</a:t>
            </a:r>
            <a:r>
              <a:rPr lang="pt-PT" dirty="0">
                <a:latin typeface="-apple-system-font"/>
              </a:rPr>
              <a:t>" </a:t>
            </a:r>
            <a:r>
              <a:rPr lang="pt-PT" b="0" i="0" u="none" strike="noStrike" dirty="0" err="1">
                <a:effectLst/>
                <a:latin typeface="-apple-system-font"/>
              </a:rPr>
              <a:t>and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end</a:t>
            </a:r>
            <a:r>
              <a:rPr lang="pt-PT" b="0" i="0" u="none" strike="noStrike" dirty="0">
                <a:effectLst/>
                <a:latin typeface="-apple-system-font"/>
              </a:rPr>
              <a:t> in </a:t>
            </a:r>
            <a:r>
              <a:rPr lang="pt-PT" b="0" i="0" u="none" strike="noStrike" dirty="0" err="1">
                <a:effectLst/>
                <a:latin typeface="-apple-system-font"/>
              </a:rPr>
              <a:t>one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or</a:t>
            </a:r>
            <a:r>
              <a:rPr lang="pt-PT" b="0" i="0" u="none" strike="noStrike" dirty="0">
                <a:effectLst/>
                <a:latin typeface="-apple-system-font"/>
              </a:rPr>
              <a:t> more</a:t>
            </a:r>
            <a:r>
              <a:rPr lang="pt-PT" dirty="0">
                <a:latin typeface="-apple-system-font"/>
              </a:rPr>
              <a:t> </a:t>
            </a:r>
            <a:r>
              <a:rPr lang="pt-PT" dirty="0" err="1">
                <a:latin typeface="-apple-system-font"/>
              </a:rPr>
              <a:t>called</a:t>
            </a:r>
            <a:r>
              <a:rPr lang="pt-PT" dirty="0">
                <a:latin typeface="-apple-system-font"/>
              </a:rPr>
              <a:t> "</a:t>
            </a:r>
            <a:r>
              <a:rPr lang="pt-PT" dirty="0" err="1">
                <a:latin typeface="-apple-system-font"/>
              </a:rPr>
              <a:t>sinks</a:t>
            </a:r>
            <a:r>
              <a:rPr lang="pt-PT" dirty="0">
                <a:latin typeface="-apple-system-font"/>
              </a:rPr>
              <a:t>".</a:t>
            </a:r>
            <a:endParaRPr lang="pt-PT" b="0" i="0" u="none" strike="noStrike" dirty="0">
              <a:effectLst/>
              <a:latin typeface="-apple-system-font"/>
            </a:endParaRPr>
          </a:p>
          <a:p>
            <a:pPr algn="l"/>
            <a:br>
              <a:rPr lang="pt-PT" b="0" i="0" u="none" strike="noStrike" dirty="0">
                <a:effectLst/>
                <a:latin typeface="-apple-system-font"/>
              </a:rPr>
            </a:br>
            <a:r>
              <a:rPr lang="pt-PT" b="0" i="0" u="none" strike="noStrike" dirty="0" err="1">
                <a:effectLst/>
                <a:latin typeface="-apple-system-font"/>
              </a:rPr>
              <a:t>An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application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may</a:t>
            </a:r>
            <a:r>
              <a:rPr lang="pt-PT" b="0" i="0" u="none" strike="noStrike" dirty="0">
                <a:effectLst/>
                <a:latin typeface="-apple-system-font"/>
              </a:rPr>
              <a:t> consume real-time data </a:t>
            </a:r>
            <a:r>
              <a:rPr lang="pt-PT" b="0" i="0" u="none" strike="noStrike" dirty="0" err="1">
                <a:effectLst/>
                <a:latin typeface="-apple-system-font"/>
              </a:rPr>
              <a:t>from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streaming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sources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such</a:t>
            </a:r>
            <a:r>
              <a:rPr lang="pt-PT" b="0" i="0" u="none" strike="noStrike" dirty="0">
                <a:effectLst/>
                <a:latin typeface="-apple-system-font"/>
              </a:rPr>
              <a:t> as </a:t>
            </a:r>
            <a:r>
              <a:rPr lang="pt-PT" b="0" i="0" u="none" strike="noStrike" dirty="0" err="1">
                <a:effectLst/>
                <a:latin typeface="-apple-system-font"/>
              </a:rPr>
              <a:t>message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queues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or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distributed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logs</a:t>
            </a:r>
            <a:r>
              <a:rPr lang="pt-PT" b="0" i="0" u="none" strike="noStrike" dirty="0">
                <a:effectLst/>
                <a:latin typeface="-apple-system-font"/>
              </a:rPr>
              <a:t>, </a:t>
            </a:r>
            <a:r>
              <a:rPr lang="pt-PT" b="0" i="0" u="none" strike="noStrike" dirty="0" err="1">
                <a:effectLst/>
                <a:latin typeface="-apple-system-font"/>
              </a:rPr>
              <a:t>like</a:t>
            </a:r>
            <a:r>
              <a:rPr lang="pt-PT" b="0" i="0" u="none" strike="noStrike" dirty="0">
                <a:effectLst/>
                <a:latin typeface="-apple-system-font"/>
              </a:rPr>
              <a:t> Kafka. </a:t>
            </a:r>
            <a:r>
              <a:rPr lang="pt-PT" b="0" i="0" u="none" strike="noStrike" dirty="0" err="1">
                <a:effectLst/>
                <a:latin typeface="-apple-system-font"/>
              </a:rPr>
              <a:t>And</a:t>
            </a:r>
            <a:r>
              <a:rPr lang="pt-PT" b="0" i="0" u="none" strike="noStrike" dirty="0">
                <a:effectLst/>
                <a:latin typeface="-apple-system-font"/>
              </a:rPr>
              <a:t> can </a:t>
            </a:r>
            <a:r>
              <a:rPr lang="pt-PT" b="0" i="0" u="none" strike="noStrike" dirty="0" err="1">
                <a:effectLst/>
                <a:latin typeface="-apple-system-font"/>
              </a:rPr>
              <a:t>also</a:t>
            </a:r>
            <a:r>
              <a:rPr lang="pt-PT" b="0" i="0" u="none" strike="noStrike" dirty="0">
                <a:effectLst/>
                <a:latin typeface="-apple-system-font"/>
              </a:rPr>
              <a:t> consume </a:t>
            </a:r>
            <a:r>
              <a:rPr lang="pt-PT" b="0" i="0" u="none" strike="noStrike" dirty="0" err="1">
                <a:effectLst/>
                <a:latin typeface="-apple-system-font"/>
              </a:rPr>
              <a:t>historic</a:t>
            </a:r>
            <a:r>
              <a:rPr lang="pt-PT" b="0" i="0" u="none" strike="noStrike" dirty="0">
                <a:effectLst/>
                <a:latin typeface="-apple-system-font"/>
              </a:rPr>
              <a:t> data </a:t>
            </a:r>
            <a:r>
              <a:rPr lang="pt-PT" b="0" i="0" u="none" strike="noStrike" dirty="0" err="1">
                <a:effectLst/>
                <a:latin typeface="-apple-system-font"/>
              </a:rPr>
              <a:t>from</a:t>
            </a:r>
            <a:r>
              <a:rPr lang="pt-PT" b="0" i="0" u="none" strike="noStrike" dirty="0">
                <a:effectLst/>
                <a:latin typeface="-apple-system-font"/>
              </a:rPr>
              <a:t> a </a:t>
            </a:r>
            <a:r>
              <a:rPr lang="pt-PT" b="0" i="0" u="none" strike="noStrike" dirty="0" err="1">
                <a:effectLst/>
                <a:latin typeface="-apple-system-font"/>
              </a:rPr>
              <a:t>variety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1" i="0" u="none" strike="noStrike" dirty="0">
                <a:effectLst/>
                <a:latin typeface="-apple-system-font"/>
              </a:rPr>
              <a:t>data </a:t>
            </a:r>
            <a:r>
              <a:rPr lang="pt-PT" b="1" i="0" u="none" strike="noStrike" dirty="0" err="1">
                <a:effectLst/>
                <a:latin typeface="-apple-system-font"/>
              </a:rPr>
              <a:t>sources</a:t>
            </a:r>
            <a:r>
              <a:rPr lang="pt-PT" b="0" i="0" u="none" strike="noStrike" dirty="0">
                <a:effectLst/>
                <a:latin typeface="-apple-system-font"/>
              </a:rPr>
              <a:t>. </a:t>
            </a:r>
            <a:r>
              <a:rPr lang="pt-PT" b="0" i="0" u="none" strike="noStrike" dirty="0" err="1">
                <a:effectLst/>
                <a:latin typeface="-apple-system-font"/>
              </a:rPr>
              <a:t>Similarly</a:t>
            </a:r>
            <a:r>
              <a:rPr lang="pt-PT" b="0" i="0" u="none" strike="noStrike" dirty="0">
                <a:effectLst/>
                <a:latin typeface="-apple-system-font"/>
              </a:rPr>
              <a:t>,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streams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results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being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produced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by</a:t>
            </a:r>
            <a:r>
              <a:rPr lang="pt-PT" b="0" i="0" u="none" strike="noStrike" dirty="0">
                <a:effectLst/>
                <a:latin typeface="-apple-system-font"/>
              </a:rPr>
              <a:t> a </a:t>
            </a:r>
            <a:r>
              <a:rPr lang="pt-PT" b="0" i="0" u="none" strike="noStrike" dirty="0" err="1">
                <a:effectLst/>
                <a:latin typeface="-apple-system-font"/>
              </a:rPr>
              <a:t>flink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application</a:t>
            </a:r>
            <a:r>
              <a:rPr lang="pt-PT" b="0" i="0" u="none" strike="noStrike" dirty="0">
                <a:effectLst/>
                <a:latin typeface="-apple-system-font"/>
              </a:rPr>
              <a:t> can </a:t>
            </a:r>
            <a:r>
              <a:rPr lang="pt-PT" b="0" i="0" u="none" strike="noStrike" dirty="0" err="1">
                <a:effectLst/>
                <a:latin typeface="-apple-system-font"/>
              </a:rPr>
              <a:t>be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sent</a:t>
            </a:r>
            <a:r>
              <a:rPr lang="pt-PT" b="0" i="0" u="none" strike="noStrike" dirty="0">
                <a:effectLst/>
                <a:latin typeface="-apple-system-font"/>
              </a:rPr>
              <a:t> to a </a:t>
            </a:r>
            <a:r>
              <a:rPr lang="pt-PT" b="0" i="0" u="none" strike="noStrike" dirty="0" err="1">
                <a:effectLst/>
                <a:latin typeface="-apple-system-font"/>
              </a:rPr>
              <a:t>wide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variety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systems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that</a:t>
            </a:r>
            <a:r>
              <a:rPr lang="pt-PT" b="0" i="0" u="none" strike="noStrike" dirty="0">
                <a:effectLst/>
                <a:latin typeface="-apple-system-font"/>
              </a:rPr>
              <a:t> can </a:t>
            </a:r>
            <a:r>
              <a:rPr lang="pt-PT" b="0" i="0" u="none" strike="noStrike" dirty="0" err="1">
                <a:effectLst/>
                <a:latin typeface="-apple-system-font"/>
              </a:rPr>
              <a:t>be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connected</a:t>
            </a:r>
            <a:r>
              <a:rPr lang="pt-PT" b="0" i="0" u="none" strike="noStrike" dirty="0">
                <a:effectLst/>
                <a:latin typeface="-apple-system-font"/>
              </a:rPr>
              <a:t> as </a:t>
            </a:r>
            <a:r>
              <a:rPr lang="pt-PT" b="0" i="0" u="none" strike="noStrike" dirty="0" err="1">
                <a:effectLst/>
                <a:latin typeface="-apple-system-font"/>
              </a:rPr>
              <a:t>sinks</a:t>
            </a:r>
            <a:r>
              <a:rPr lang="pt-PT" b="0" i="0" u="none" strike="noStrike" dirty="0">
                <a:effectLst/>
                <a:latin typeface="-apple-system-font"/>
              </a:rPr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C9CA22-F1D1-450E-83D7-D82150459C00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9383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0" i="0" u="none" strike="noStrike" dirty="0" err="1">
                <a:effectLst/>
                <a:latin typeface="-apple-system-font"/>
              </a:rPr>
              <a:t>Programs</a:t>
            </a:r>
            <a:r>
              <a:rPr lang="pt-PT" b="0" i="0" u="none" strike="noStrike" dirty="0">
                <a:effectLst/>
                <a:latin typeface="-apple-system-font"/>
              </a:rPr>
              <a:t> in </a:t>
            </a:r>
            <a:r>
              <a:rPr lang="pt-PT" b="0" i="0" u="none" strike="noStrike" dirty="0" err="1">
                <a:effectLst/>
                <a:latin typeface="-apple-system-font"/>
              </a:rPr>
              <a:t>Flink</a:t>
            </a:r>
            <a:r>
              <a:rPr lang="pt-PT" b="0" i="0" u="none" strike="noStrike" dirty="0">
                <a:effectLst/>
                <a:latin typeface="-apple-system-font"/>
              </a:rPr>
              <a:t> are </a:t>
            </a:r>
            <a:r>
              <a:rPr lang="pt-PT" b="0" i="0" u="none" strike="noStrike" dirty="0" err="1">
                <a:effectLst/>
                <a:latin typeface="-apple-system-font"/>
              </a:rPr>
              <a:t>inherently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parallel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and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distributed</a:t>
            </a:r>
            <a:r>
              <a:rPr lang="pt-PT" b="0" i="0" u="none" strike="noStrike" dirty="0">
                <a:effectLst/>
                <a:latin typeface="-apple-system-font"/>
              </a:rPr>
              <a:t>. </a:t>
            </a:r>
            <a:r>
              <a:rPr lang="pt-PT" b="0" i="0" u="none" strike="noStrike" dirty="0" err="1">
                <a:effectLst/>
                <a:latin typeface="-apple-system-font"/>
              </a:rPr>
              <a:t>During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execution</a:t>
            </a:r>
            <a:r>
              <a:rPr lang="pt-PT" b="0" i="0" u="none" strike="noStrike" dirty="0">
                <a:effectLst/>
                <a:latin typeface="-apple-system-font"/>
              </a:rPr>
              <a:t> a </a:t>
            </a:r>
            <a:r>
              <a:rPr lang="pt-PT" b="0" i="0" u="none" strike="noStrike" dirty="0" err="1">
                <a:effectLst/>
                <a:latin typeface="-apple-system-font"/>
              </a:rPr>
              <a:t>stream</a:t>
            </a:r>
            <a:r>
              <a:rPr lang="pt-PT" dirty="0">
                <a:latin typeface="-apple-system-font"/>
              </a:rPr>
              <a:t> (</a:t>
            </a:r>
            <a:r>
              <a:rPr lang="pt-PT" dirty="0" err="1">
                <a:latin typeface="-apple-system-font"/>
              </a:rPr>
              <a:t>represented</a:t>
            </a:r>
            <a:r>
              <a:rPr lang="pt-PT" dirty="0">
                <a:latin typeface="-apple-system-font"/>
              </a:rPr>
              <a:t> </a:t>
            </a:r>
            <a:r>
              <a:rPr lang="pt-PT" dirty="0" err="1">
                <a:latin typeface="-apple-system-font"/>
              </a:rPr>
              <a:t>by</a:t>
            </a:r>
            <a:r>
              <a:rPr lang="pt-PT" dirty="0">
                <a:latin typeface="-apple-system-font"/>
              </a:rPr>
              <a:t> </a:t>
            </a:r>
            <a:r>
              <a:rPr lang="pt-PT" dirty="0" err="1">
                <a:latin typeface="-apple-system-font"/>
              </a:rPr>
              <a:t>the</a:t>
            </a:r>
            <a:r>
              <a:rPr lang="pt-PT" dirty="0">
                <a:latin typeface="-apple-system-font"/>
              </a:rPr>
              <a:t> </a:t>
            </a:r>
            <a:r>
              <a:rPr lang="pt-PT" dirty="0" err="1">
                <a:latin typeface="-apple-system-font"/>
              </a:rPr>
              <a:t>arrows</a:t>
            </a:r>
            <a:r>
              <a:rPr lang="pt-PT" dirty="0">
                <a:latin typeface="-apple-system-font"/>
              </a:rPr>
              <a:t> in </a:t>
            </a:r>
            <a:r>
              <a:rPr lang="pt-PT" dirty="0" err="1">
                <a:latin typeface="-apple-system-font"/>
              </a:rPr>
              <a:t>the</a:t>
            </a:r>
            <a:r>
              <a:rPr lang="pt-PT" dirty="0">
                <a:latin typeface="-apple-system-font"/>
              </a:rPr>
              <a:t> figure) </a:t>
            </a:r>
            <a:r>
              <a:rPr lang="pt-PT" b="0" i="0" u="none" strike="noStrike" dirty="0" err="1">
                <a:effectLst/>
                <a:latin typeface="-apple-system-font"/>
              </a:rPr>
              <a:t>has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one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or</a:t>
            </a:r>
            <a:r>
              <a:rPr lang="pt-PT" b="0" i="0" u="none" strike="noStrike" dirty="0">
                <a:effectLst/>
                <a:latin typeface="-apple-system-font"/>
              </a:rPr>
              <a:t> more </a:t>
            </a:r>
            <a:r>
              <a:rPr lang="pt-PT" b="0" i="0" u="none" strike="noStrike" dirty="0" err="1">
                <a:effectLst/>
                <a:latin typeface="-apple-system-font"/>
              </a:rPr>
              <a:t>stream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partitions</a:t>
            </a:r>
            <a:r>
              <a:rPr lang="pt-PT" b="0" i="0" u="none" strike="noStrike" dirty="0">
                <a:effectLst/>
                <a:latin typeface="-apple-system-font"/>
              </a:rPr>
              <a:t>, </a:t>
            </a:r>
            <a:r>
              <a:rPr lang="pt-PT" b="0" i="0" u="none" strike="noStrike" dirty="0" err="1">
                <a:effectLst/>
                <a:latin typeface="-apple-system-font"/>
              </a:rPr>
              <a:t>and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each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operator</a:t>
            </a:r>
            <a:r>
              <a:rPr lang="pt-PT" dirty="0">
                <a:latin typeface="-apple-system-font"/>
              </a:rPr>
              <a:t> (</a:t>
            </a:r>
            <a:r>
              <a:rPr lang="pt-PT" dirty="0" err="1">
                <a:latin typeface="-apple-system-font"/>
              </a:rPr>
              <a:t>also</a:t>
            </a:r>
            <a:r>
              <a:rPr lang="pt-PT" dirty="0">
                <a:latin typeface="-apple-system-font"/>
              </a:rPr>
              <a:t> </a:t>
            </a:r>
            <a:r>
              <a:rPr lang="pt-PT" dirty="0" err="1">
                <a:latin typeface="-apple-system-font"/>
              </a:rPr>
              <a:t>represented</a:t>
            </a:r>
            <a:r>
              <a:rPr lang="pt-PT" dirty="0">
                <a:latin typeface="-apple-system-font"/>
              </a:rPr>
              <a:t> in </a:t>
            </a:r>
            <a:r>
              <a:rPr lang="pt-PT" dirty="0" err="1">
                <a:latin typeface="-apple-system-font"/>
              </a:rPr>
              <a:t>the</a:t>
            </a:r>
            <a:r>
              <a:rPr lang="pt-PT" dirty="0">
                <a:latin typeface="-apple-system-font"/>
              </a:rPr>
              <a:t> figure, </a:t>
            </a:r>
            <a:r>
              <a:rPr lang="pt-PT" dirty="0" err="1">
                <a:latin typeface="-apple-system-font"/>
              </a:rPr>
              <a:t>by</a:t>
            </a:r>
            <a:r>
              <a:rPr lang="pt-PT" dirty="0">
                <a:latin typeface="-apple-system-font"/>
              </a:rPr>
              <a:t> </a:t>
            </a:r>
            <a:r>
              <a:rPr lang="pt-PT" dirty="0" err="1">
                <a:latin typeface="-apple-system-font"/>
              </a:rPr>
              <a:t>the</a:t>
            </a:r>
            <a:r>
              <a:rPr lang="pt-PT" dirty="0">
                <a:latin typeface="-apple-system-font"/>
              </a:rPr>
              <a:t> </a:t>
            </a:r>
            <a:r>
              <a:rPr lang="pt-PT" dirty="0" err="1">
                <a:latin typeface="-apple-system-font"/>
              </a:rPr>
              <a:t>tellow</a:t>
            </a:r>
            <a:r>
              <a:rPr lang="pt-PT" dirty="0">
                <a:latin typeface="-apple-system-font"/>
              </a:rPr>
              <a:t> </a:t>
            </a:r>
            <a:r>
              <a:rPr lang="pt-PT" dirty="0" err="1">
                <a:latin typeface="-apple-system-font"/>
              </a:rPr>
              <a:t>circles</a:t>
            </a:r>
            <a:r>
              <a:rPr lang="pt-PT" dirty="0">
                <a:latin typeface="-apple-system-font"/>
              </a:rPr>
              <a:t>)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>
                <a:latin typeface="-apple-system-font"/>
              </a:rPr>
              <a:t>has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one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or</a:t>
            </a:r>
            <a:r>
              <a:rPr lang="pt-PT" b="0" i="0" u="none" strike="noStrike" dirty="0">
                <a:effectLst/>
                <a:latin typeface="-apple-system-font"/>
              </a:rPr>
              <a:t> more </a:t>
            </a:r>
            <a:r>
              <a:rPr lang="pt-PT" b="0" i="0" u="none" strike="noStrike" dirty="0" err="1">
                <a:effectLst/>
                <a:latin typeface="-apple-system-font"/>
              </a:rPr>
              <a:t>operator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subtasks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which</a:t>
            </a:r>
            <a:r>
              <a:rPr lang="pt-PT" b="0" i="0" u="none" strike="noStrike" dirty="0">
                <a:effectLst/>
                <a:latin typeface="-apple-system-font"/>
              </a:rPr>
              <a:t> are </a:t>
            </a:r>
            <a:r>
              <a:rPr lang="pt-PT" b="0" i="0" u="none" strike="noStrike" dirty="0" err="1">
                <a:effectLst/>
                <a:latin typeface="-apple-system-font"/>
              </a:rPr>
              <a:t>independent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one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another</a:t>
            </a:r>
            <a:r>
              <a:rPr lang="pt-PT" b="0" i="0" u="none" strike="noStrike" dirty="0">
                <a:effectLst/>
                <a:latin typeface="-apple-system-font"/>
              </a:rPr>
              <a:t>, </a:t>
            </a:r>
            <a:r>
              <a:rPr lang="pt-PT" b="0" i="0" u="none" strike="noStrike" dirty="0" err="1">
                <a:effectLst/>
                <a:latin typeface="-apple-system-font"/>
              </a:rPr>
              <a:t>and</a:t>
            </a:r>
            <a:r>
              <a:rPr lang="pt-PT" b="0" i="0" u="none" strike="noStrike" dirty="0">
                <a:effectLst/>
                <a:latin typeface="-apple-system-font"/>
              </a:rPr>
              <a:t> execute in </a:t>
            </a:r>
            <a:r>
              <a:rPr lang="pt-PT" b="0" i="0" u="none" strike="noStrike" dirty="0" err="1">
                <a:effectLst/>
                <a:latin typeface="-apple-system-font"/>
              </a:rPr>
              <a:t>different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threads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and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possibly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machines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or</a:t>
            </a:r>
            <a:r>
              <a:rPr lang="pt-PT" b="0" i="0" u="none" strike="noStrike" dirty="0">
                <a:effectLst/>
                <a:latin typeface="-apple-system-font"/>
              </a:rPr>
              <a:t> containers.</a:t>
            </a:r>
            <a:endParaRPr lang="pt-PT"/>
          </a:p>
          <a:p>
            <a:pPr algn="l"/>
            <a:br>
              <a:rPr lang="pt-PT" b="0" i="0" u="none" strike="noStrike" dirty="0">
                <a:effectLst/>
                <a:latin typeface="-apple-system-font"/>
              </a:rPr>
            </a:b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number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operator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subtasks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is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parallelism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that</a:t>
            </a:r>
            <a:r>
              <a:rPr lang="pt-PT" b="0" i="0" u="none" strike="noStrike" dirty="0">
                <a:effectLst/>
                <a:latin typeface="-apple-system-font"/>
              </a:rPr>
              <a:t> particular </a:t>
            </a:r>
            <a:r>
              <a:rPr lang="pt-PT" b="0" i="0" u="none" strike="noStrike" dirty="0" err="1">
                <a:effectLst/>
                <a:latin typeface="-apple-system-font"/>
              </a:rPr>
              <a:t>operator</a:t>
            </a:r>
            <a:r>
              <a:rPr lang="pt-PT" b="0" i="0" u="none" strike="noStrike" dirty="0">
                <a:effectLst/>
                <a:latin typeface="-apple-system-font"/>
              </a:rPr>
              <a:t>. </a:t>
            </a:r>
            <a:r>
              <a:rPr lang="pt-PT" b="0" i="0" u="none" strike="noStrike" dirty="0" err="1">
                <a:effectLst/>
                <a:latin typeface="-apple-system-font"/>
              </a:rPr>
              <a:t>Different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operators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same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program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may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have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different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levels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parallelism</a:t>
            </a:r>
            <a:r>
              <a:rPr lang="pt-PT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endParaRPr lang="pt-PT" b="0" i="0" u="none" strike="noStrike">
              <a:effectLst/>
              <a:latin typeface="-apple-system-font"/>
            </a:endParaRPr>
          </a:p>
          <a:p>
            <a:pPr algn="l"/>
            <a:r>
              <a:rPr lang="pt-PT" b="0" i="0" u="none" strike="noStrike" dirty="0" err="1">
                <a:effectLst/>
                <a:latin typeface="-apple-system-font"/>
              </a:rPr>
              <a:t>Streams</a:t>
            </a:r>
            <a:r>
              <a:rPr lang="pt-PT" b="0" i="0" u="none" strike="noStrike" dirty="0">
                <a:effectLst/>
                <a:latin typeface="-apple-system-font"/>
              </a:rPr>
              <a:t> can </a:t>
            </a:r>
            <a:r>
              <a:rPr lang="pt-PT" b="0" i="0" u="none" strike="noStrike" dirty="0" err="1">
                <a:effectLst/>
                <a:latin typeface="-apple-system-font"/>
              </a:rPr>
              <a:t>transport</a:t>
            </a:r>
            <a:r>
              <a:rPr lang="pt-PT" b="0" i="0" u="none" strike="noStrike" dirty="0">
                <a:effectLst/>
                <a:latin typeface="-apple-system-font"/>
              </a:rPr>
              <a:t> data </a:t>
            </a:r>
            <a:r>
              <a:rPr lang="pt-PT" b="0" i="0" u="none" strike="noStrike" dirty="0" err="1">
                <a:effectLst/>
                <a:latin typeface="-apple-system-font"/>
              </a:rPr>
              <a:t>between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two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operators</a:t>
            </a:r>
            <a:r>
              <a:rPr lang="pt-PT" b="0" i="0" u="none" strike="noStrike" dirty="0">
                <a:effectLst/>
                <a:latin typeface="-apple-system-font"/>
              </a:rPr>
              <a:t> in a </a:t>
            </a:r>
            <a:r>
              <a:rPr lang="pt-PT" b="0" i="0" u="none" strike="noStrike" dirty="0" err="1">
                <a:effectLst/>
                <a:latin typeface="-apple-system-font"/>
              </a:rPr>
              <a:t>one</a:t>
            </a:r>
            <a:r>
              <a:rPr lang="pt-PT" b="0" i="0" u="none" strike="noStrike" dirty="0">
                <a:effectLst/>
                <a:latin typeface="-apple-system-font"/>
              </a:rPr>
              <a:t>-</a:t>
            </a:r>
            <a:r>
              <a:rPr lang="pt-PT" b="0" i="0" u="none" strike="noStrike" dirty="0" err="1">
                <a:effectLst/>
                <a:latin typeface="-apple-system-font"/>
              </a:rPr>
              <a:t>to-one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pattern</a:t>
            </a:r>
            <a:r>
              <a:rPr lang="pt-PT" b="0" i="0" u="none" strike="noStrike" dirty="0">
                <a:effectLst/>
                <a:latin typeface="-apple-system-font"/>
              </a:rPr>
              <a:t>, for </a:t>
            </a:r>
            <a:r>
              <a:rPr lang="pt-PT" b="0" i="0" u="none" strike="noStrike" dirty="0" err="1">
                <a:effectLst/>
                <a:latin typeface="-apple-system-font"/>
              </a:rPr>
              <a:t>example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between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Source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and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map</a:t>
            </a:r>
            <a:r>
              <a:rPr lang="pt-PT" b="0" i="0" u="none" strike="noStrike" dirty="0">
                <a:effectLst/>
                <a:latin typeface="-apple-system-font"/>
              </a:rPr>
              <a:t>() </a:t>
            </a:r>
            <a:r>
              <a:rPr lang="pt-PT" b="0" i="0" u="none" strike="noStrike" dirty="0" err="1">
                <a:effectLst/>
                <a:latin typeface="-apple-system-font"/>
              </a:rPr>
              <a:t>operators</a:t>
            </a:r>
            <a:r>
              <a:rPr lang="pt-PT" b="0" i="0" u="none" strike="noStrike" dirty="0">
                <a:effectLst/>
                <a:latin typeface="-apple-system-font"/>
              </a:rPr>
              <a:t> in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figure, </a:t>
            </a:r>
            <a:r>
              <a:rPr lang="pt-PT" b="0" i="0" u="none" strike="noStrike" dirty="0" err="1">
                <a:effectLst/>
                <a:latin typeface="-apple-system-font"/>
              </a:rPr>
              <a:t>this</a:t>
            </a:r>
            <a:r>
              <a:rPr lang="pt-PT" b="0" i="0" u="none" strike="noStrike" dirty="0">
                <a:effectLst/>
                <a:latin typeface="-apple-system-font"/>
              </a:rPr>
              <a:t> preserves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partitioning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ordering</a:t>
            </a:r>
            <a:r>
              <a:rPr lang="pt-PT" b="0" i="0" u="none" strike="noStrike" dirty="0">
                <a:effectLst/>
                <a:latin typeface="-apple-system-font"/>
              </a:rPr>
              <a:t>, </a:t>
            </a:r>
            <a:r>
              <a:rPr lang="pt-PT" b="0" i="0" u="none" strike="noStrike" dirty="0" err="1">
                <a:effectLst/>
                <a:latin typeface="-apple-system-font"/>
              </a:rPr>
              <a:t>that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means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that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subtask</a:t>
            </a:r>
            <a:r>
              <a:rPr lang="pt-PT" b="0" i="0" u="none" strike="noStrike" dirty="0">
                <a:effectLst/>
                <a:latin typeface="-apple-system-font"/>
              </a:rPr>
              <a:t>(1) 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map</a:t>
            </a:r>
            <a:r>
              <a:rPr lang="pt-PT" b="0" i="0" u="none" strike="noStrike" dirty="0">
                <a:effectLst/>
                <a:latin typeface="-apple-system-font"/>
              </a:rPr>
              <a:t>() </a:t>
            </a:r>
            <a:r>
              <a:rPr lang="pt-PT" b="0" i="0" u="none" strike="noStrike" dirty="0" err="1">
                <a:effectLst/>
                <a:latin typeface="-apple-system-font"/>
              </a:rPr>
              <a:t>operator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will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see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same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elements</a:t>
            </a:r>
            <a:r>
              <a:rPr lang="pt-PT" b="0" i="0" u="none" strike="noStrike" dirty="0">
                <a:effectLst/>
                <a:latin typeface="-apple-system-font"/>
              </a:rPr>
              <a:t> in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same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order</a:t>
            </a:r>
            <a:r>
              <a:rPr lang="pt-PT" b="0" i="0" u="none" strike="noStrike" dirty="0">
                <a:effectLst/>
                <a:latin typeface="-apple-system-font"/>
              </a:rPr>
              <a:t> as </a:t>
            </a:r>
            <a:r>
              <a:rPr lang="pt-PT" b="0" i="0" u="none" strike="noStrike" dirty="0" err="1">
                <a:effectLst/>
                <a:latin typeface="-apple-system-font"/>
              </a:rPr>
              <a:t>they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were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produced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by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subtask</a:t>
            </a:r>
            <a:r>
              <a:rPr lang="pt-PT" b="0" i="0" u="none" strike="noStrike" dirty="0">
                <a:effectLst/>
                <a:latin typeface="-apple-system-font"/>
              </a:rPr>
              <a:t>(1) 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Source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operator</a:t>
            </a:r>
            <a:r>
              <a:rPr lang="pt-PT" b="0" i="0" u="none" strike="noStrike" dirty="0">
                <a:effectLst/>
                <a:latin typeface="-apple-system-font"/>
              </a:rPr>
              <a:t>.</a:t>
            </a:r>
          </a:p>
          <a:p>
            <a:pPr algn="l"/>
            <a:br>
              <a:rPr lang="pt-PT" b="0" i="0" u="none" strike="noStrike" dirty="0">
                <a:effectLst/>
                <a:latin typeface="-apple-system-font"/>
              </a:rPr>
            </a:br>
            <a:r>
              <a:rPr lang="pt-PT" b="0" i="0" u="none" strike="noStrike" dirty="0" err="1">
                <a:effectLst/>
                <a:latin typeface="-apple-system-font"/>
              </a:rPr>
              <a:t>Or</a:t>
            </a:r>
            <a:r>
              <a:rPr lang="pt-PT" b="0" i="0" u="none" strike="noStrike" dirty="0">
                <a:effectLst/>
                <a:latin typeface="-apple-system-font"/>
              </a:rPr>
              <a:t> in a </a:t>
            </a:r>
            <a:r>
              <a:rPr lang="pt-PT" b="0" i="0" u="none" strike="noStrike" dirty="0" err="1">
                <a:effectLst/>
                <a:latin typeface="-apple-system-font"/>
              </a:rPr>
              <a:t>redistributing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pattern</a:t>
            </a:r>
            <a:r>
              <a:rPr lang="pt-PT" b="0" i="0" u="none" strike="noStrike" dirty="0">
                <a:effectLst/>
                <a:latin typeface="-apple-system-font"/>
              </a:rPr>
              <a:t>, as </a:t>
            </a:r>
            <a:r>
              <a:rPr lang="pt-PT" b="0" i="0" u="none" strike="noStrike" dirty="0" err="1">
                <a:effectLst/>
                <a:latin typeface="-apple-system-font"/>
              </a:rPr>
              <a:t>between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map</a:t>
            </a:r>
            <a:r>
              <a:rPr lang="pt-PT" b="0" i="0" u="none" strike="noStrike" dirty="0">
                <a:effectLst/>
                <a:latin typeface="-apple-system-font"/>
              </a:rPr>
              <a:t>() </a:t>
            </a:r>
            <a:r>
              <a:rPr lang="pt-PT" b="0" i="0" u="none" strike="noStrike" dirty="0" err="1">
                <a:effectLst/>
                <a:latin typeface="-apple-system-font"/>
              </a:rPr>
              <a:t>and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keyBy</a:t>
            </a:r>
            <a:r>
              <a:rPr lang="pt-PT" b="0" i="0" u="none" strike="noStrike" dirty="0">
                <a:effectLst/>
                <a:latin typeface="-apple-system-font"/>
              </a:rPr>
              <a:t>, as </a:t>
            </a:r>
            <a:r>
              <a:rPr lang="pt-PT" b="0" i="0" u="none" strike="noStrike" dirty="0" err="1">
                <a:effectLst/>
                <a:latin typeface="-apple-system-font"/>
              </a:rPr>
              <a:t>well</a:t>
            </a:r>
            <a:r>
              <a:rPr lang="pt-PT" b="0" i="0" u="none" strike="noStrike" dirty="0">
                <a:effectLst/>
                <a:latin typeface="-apple-system-font"/>
              </a:rPr>
              <a:t> as </a:t>
            </a:r>
            <a:r>
              <a:rPr lang="pt-PT" b="0" i="0" u="none" strike="noStrike" dirty="0" err="1">
                <a:effectLst/>
                <a:latin typeface="-apple-system-font"/>
              </a:rPr>
              <a:t>keyBy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and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Sink</a:t>
            </a:r>
            <a:r>
              <a:rPr lang="pt-PT" b="0" i="0" u="none" strike="noStrike" dirty="0">
                <a:effectLst/>
                <a:latin typeface="-apple-system-font"/>
              </a:rPr>
              <a:t>(),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ordering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among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elements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is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only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preserved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within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each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pair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sending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and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receiving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subtasks</a:t>
            </a:r>
            <a:r>
              <a:rPr lang="pt-PT" b="0" i="0" u="none" strike="noStrike" dirty="0">
                <a:effectLst/>
                <a:latin typeface="-apple-system-font"/>
              </a:rPr>
              <a:t>, for </a:t>
            </a:r>
            <a:r>
              <a:rPr lang="pt-PT" b="0" i="0" u="none" strike="noStrike" dirty="0" err="1">
                <a:effectLst/>
                <a:latin typeface="-apple-system-font"/>
              </a:rPr>
              <a:t>example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subtask</a:t>
            </a:r>
            <a:r>
              <a:rPr lang="pt-PT" b="0" i="0" u="none" strike="noStrike" dirty="0">
                <a:effectLst/>
                <a:latin typeface="-apple-system-font"/>
              </a:rPr>
              <a:t>(1) 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map</a:t>
            </a:r>
            <a:r>
              <a:rPr lang="pt-PT" b="0" i="0" u="none" strike="noStrike" dirty="0">
                <a:effectLst/>
                <a:latin typeface="-apple-system-font"/>
              </a:rPr>
              <a:t>() </a:t>
            </a:r>
            <a:r>
              <a:rPr lang="pt-PT" b="0" i="0" u="none" strike="noStrike" dirty="0" err="1">
                <a:effectLst/>
                <a:latin typeface="-apple-system-font"/>
              </a:rPr>
              <a:t>and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subtask</a:t>
            </a:r>
            <a:r>
              <a:rPr lang="pt-PT" b="0" i="0" u="none" strike="noStrike" dirty="0">
                <a:effectLst/>
                <a:latin typeface="-apple-system-font"/>
              </a:rPr>
              <a:t>(2) </a:t>
            </a:r>
            <a:r>
              <a:rPr lang="pt-PT" b="0" i="0" u="none" strike="noStrike" dirty="0" err="1">
                <a:effectLst/>
                <a:latin typeface="-apple-system-font"/>
              </a:rPr>
              <a:t>of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keyBy</a:t>
            </a:r>
            <a:r>
              <a:rPr lang="pt-PT" b="0" i="0" u="none" strike="noStrike" dirty="0">
                <a:effectLst/>
                <a:latin typeface="-apple-system-font"/>
              </a:rPr>
              <a:t>.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redistribution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between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keyBy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and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Sink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operators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introduces</a:t>
            </a:r>
            <a:r>
              <a:rPr lang="pt-PT" b="0" i="0" u="none" strike="noStrike" dirty="0">
                <a:effectLst/>
                <a:latin typeface="-apple-system-font"/>
              </a:rPr>
              <a:t> non-</a:t>
            </a:r>
            <a:r>
              <a:rPr lang="pt-PT" b="0" i="0" u="none" strike="noStrike" dirty="0" err="1">
                <a:effectLst/>
                <a:latin typeface="-apple-system-font"/>
              </a:rPr>
              <a:t>determinism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regarding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order</a:t>
            </a:r>
            <a:r>
              <a:rPr lang="pt-PT" b="0" i="0" u="none" strike="noStrike" dirty="0">
                <a:effectLst/>
                <a:latin typeface="-apple-system-font"/>
              </a:rPr>
              <a:t> in </a:t>
            </a:r>
            <a:r>
              <a:rPr lang="pt-PT" b="0" i="0" u="none" strike="noStrike" dirty="0" err="1">
                <a:effectLst/>
                <a:latin typeface="-apple-system-font"/>
              </a:rPr>
              <a:t>which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aggregated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results</a:t>
            </a:r>
            <a:r>
              <a:rPr lang="pt-PT" b="0" i="0" u="none" strike="noStrike" dirty="0">
                <a:effectLst/>
                <a:latin typeface="-apple-system-font"/>
              </a:rPr>
              <a:t> for </a:t>
            </a:r>
            <a:r>
              <a:rPr lang="pt-PT" b="0" i="0" u="none" strike="noStrike" dirty="0" err="1">
                <a:effectLst/>
                <a:latin typeface="-apple-system-font"/>
              </a:rPr>
              <a:t>different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keys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arrive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at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the</a:t>
            </a:r>
            <a:r>
              <a:rPr lang="pt-PT" b="0" i="0" u="none" strike="noStrike" dirty="0">
                <a:effectLst/>
                <a:latin typeface="-apple-system-font"/>
              </a:rPr>
              <a:t> </a:t>
            </a:r>
            <a:r>
              <a:rPr lang="pt-PT" b="0" i="0" u="none" strike="noStrike" dirty="0" err="1">
                <a:effectLst/>
                <a:latin typeface="-apple-system-font"/>
              </a:rPr>
              <a:t>Sink</a:t>
            </a:r>
            <a:r>
              <a:rPr lang="pt-PT" b="0" i="0" u="none" strike="noStrike" dirty="0">
                <a:effectLst/>
                <a:latin typeface="-apple-system-font"/>
              </a:rPr>
              <a:t>.</a:t>
            </a:r>
          </a:p>
          <a:p>
            <a:r>
              <a:rPr lang="pt-PT" dirty="0">
                <a:latin typeface="-apple-system-font"/>
              </a:rPr>
              <a:t>----</a:t>
            </a:r>
          </a:p>
          <a:p>
            <a:r>
              <a:rPr lang="pt-PT" dirty="0" err="1"/>
              <a:t>The</a:t>
            </a:r>
            <a:r>
              <a:rPr lang="pt-PT" dirty="0"/>
              <a:t> </a:t>
            </a:r>
            <a:r>
              <a:rPr lang="pt-PT" dirty="0" err="1"/>
              <a:t>diagram</a:t>
            </a:r>
            <a:r>
              <a:rPr lang="pt-PT" dirty="0"/>
              <a:t> </a:t>
            </a:r>
            <a:r>
              <a:rPr lang="pt-PT" dirty="0" err="1"/>
              <a:t>below</a:t>
            </a:r>
            <a:r>
              <a:rPr lang="pt-PT" dirty="0"/>
              <a:t> shows a job </a:t>
            </a:r>
            <a:r>
              <a:rPr lang="pt-PT" dirty="0" err="1"/>
              <a:t>running</a:t>
            </a:r>
            <a:r>
              <a:rPr lang="pt-PT" dirty="0"/>
              <a:t> </a:t>
            </a:r>
            <a:r>
              <a:rPr lang="pt-PT" dirty="0" err="1"/>
              <a:t>with</a:t>
            </a:r>
            <a:r>
              <a:rPr lang="pt-PT" dirty="0"/>
              <a:t> a </a:t>
            </a:r>
            <a:r>
              <a:rPr lang="pt-PT" dirty="0" err="1"/>
              <a:t>parallelism</a:t>
            </a:r>
            <a:r>
              <a:rPr lang="pt-PT" dirty="0"/>
              <a:t> </a:t>
            </a:r>
            <a:r>
              <a:rPr lang="pt-PT" dirty="0" err="1"/>
              <a:t>of</a:t>
            </a:r>
            <a:r>
              <a:rPr lang="pt-PT" dirty="0"/>
              <a:t> </a:t>
            </a:r>
            <a:r>
              <a:rPr lang="pt-PT" dirty="0" err="1"/>
              <a:t>two</a:t>
            </a:r>
            <a:r>
              <a:rPr lang="pt-PT" dirty="0"/>
              <a:t> </a:t>
            </a:r>
            <a:r>
              <a:rPr lang="pt-PT" dirty="0" err="1"/>
              <a:t>across</a:t>
            </a:r>
            <a:r>
              <a:rPr lang="pt-PT" dirty="0"/>
              <a:t> </a:t>
            </a:r>
            <a:r>
              <a:rPr lang="pt-PT" dirty="0" err="1"/>
              <a:t>the</a:t>
            </a:r>
            <a:r>
              <a:rPr lang="pt-PT" dirty="0"/>
              <a:t> </a:t>
            </a:r>
            <a:r>
              <a:rPr lang="pt-PT" dirty="0" err="1"/>
              <a:t>first</a:t>
            </a:r>
            <a:r>
              <a:rPr lang="pt-PT" dirty="0"/>
              <a:t> </a:t>
            </a:r>
            <a:r>
              <a:rPr lang="pt-PT" dirty="0" err="1"/>
              <a:t>three</a:t>
            </a:r>
            <a:r>
              <a:rPr lang="pt-PT" dirty="0"/>
              <a:t> </a:t>
            </a:r>
            <a:r>
              <a:rPr lang="pt-PT" dirty="0" err="1"/>
              <a:t>operators</a:t>
            </a:r>
            <a:r>
              <a:rPr lang="pt-PT" dirty="0"/>
              <a:t> in </a:t>
            </a:r>
            <a:r>
              <a:rPr lang="pt-PT" dirty="0" err="1"/>
              <a:t>the</a:t>
            </a:r>
            <a:r>
              <a:rPr lang="pt-PT" dirty="0"/>
              <a:t> job </a:t>
            </a:r>
            <a:r>
              <a:rPr lang="pt-PT" dirty="0" err="1"/>
              <a:t>graph</a:t>
            </a:r>
            <a:r>
              <a:rPr lang="pt-PT" dirty="0"/>
              <a:t>, </a:t>
            </a:r>
            <a:r>
              <a:rPr lang="pt-PT" dirty="0" err="1"/>
              <a:t>terminating</a:t>
            </a:r>
            <a:r>
              <a:rPr lang="pt-PT" dirty="0"/>
              <a:t> in a </a:t>
            </a:r>
            <a:r>
              <a:rPr lang="pt-PT" dirty="0" err="1"/>
              <a:t>sink</a:t>
            </a:r>
            <a:r>
              <a:rPr lang="pt-PT" dirty="0"/>
              <a:t> </a:t>
            </a:r>
            <a:r>
              <a:rPr lang="pt-PT" dirty="0" err="1"/>
              <a:t>that</a:t>
            </a:r>
            <a:r>
              <a:rPr lang="pt-PT" dirty="0"/>
              <a:t> </a:t>
            </a:r>
            <a:r>
              <a:rPr lang="pt-PT" dirty="0" err="1"/>
              <a:t>has</a:t>
            </a:r>
            <a:r>
              <a:rPr lang="pt-PT" dirty="0"/>
              <a:t> a </a:t>
            </a:r>
            <a:r>
              <a:rPr lang="pt-PT" dirty="0" err="1"/>
              <a:t>parallelism</a:t>
            </a:r>
            <a:r>
              <a:rPr lang="pt-PT" dirty="0"/>
              <a:t> </a:t>
            </a:r>
            <a:r>
              <a:rPr lang="pt-PT" dirty="0" err="1"/>
              <a:t>of</a:t>
            </a:r>
            <a:r>
              <a:rPr lang="pt-PT" dirty="0"/>
              <a:t> </a:t>
            </a:r>
            <a:r>
              <a:rPr lang="pt-PT" dirty="0" err="1"/>
              <a:t>one</a:t>
            </a:r>
            <a:r>
              <a:rPr lang="pt-PT" dirty="0"/>
              <a:t>. </a:t>
            </a:r>
            <a:r>
              <a:rPr lang="pt-PT" dirty="0" err="1"/>
              <a:t>The</a:t>
            </a:r>
            <a:r>
              <a:rPr lang="pt-PT" dirty="0"/>
              <a:t> </a:t>
            </a:r>
            <a:r>
              <a:rPr lang="pt-PT" dirty="0" err="1"/>
              <a:t>third</a:t>
            </a:r>
            <a:r>
              <a:rPr lang="pt-PT" dirty="0"/>
              <a:t> </a:t>
            </a:r>
            <a:r>
              <a:rPr lang="pt-PT" dirty="0" err="1"/>
              <a:t>operator</a:t>
            </a:r>
            <a:r>
              <a:rPr lang="pt-PT" dirty="0"/>
              <a:t> </a:t>
            </a:r>
            <a:r>
              <a:rPr lang="pt-PT" dirty="0" err="1"/>
              <a:t>is</a:t>
            </a:r>
            <a:r>
              <a:rPr lang="pt-PT" dirty="0"/>
              <a:t> </a:t>
            </a:r>
            <a:r>
              <a:rPr lang="pt-PT" dirty="0" err="1"/>
              <a:t>stateful</a:t>
            </a:r>
            <a:r>
              <a:rPr lang="pt-PT" dirty="0"/>
              <a:t>, </a:t>
            </a:r>
            <a:r>
              <a:rPr lang="pt-PT" dirty="0" err="1"/>
              <a:t>and</a:t>
            </a:r>
            <a:r>
              <a:rPr lang="pt-PT" dirty="0"/>
              <a:t> </a:t>
            </a:r>
            <a:r>
              <a:rPr lang="pt-PT" dirty="0" err="1"/>
              <a:t>you</a:t>
            </a:r>
            <a:r>
              <a:rPr lang="pt-PT" dirty="0"/>
              <a:t> can </a:t>
            </a:r>
            <a:r>
              <a:rPr lang="pt-PT" dirty="0" err="1"/>
              <a:t>see</a:t>
            </a:r>
            <a:r>
              <a:rPr lang="pt-PT" dirty="0"/>
              <a:t> </a:t>
            </a:r>
            <a:r>
              <a:rPr lang="pt-PT" dirty="0" err="1"/>
              <a:t>that</a:t>
            </a:r>
            <a:r>
              <a:rPr lang="pt-PT" dirty="0"/>
              <a:t> a </a:t>
            </a:r>
            <a:r>
              <a:rPr lang="pt-PT" dirty="0" err="1"/>
              <a:t>fully-connected</a:t>
            </a:r>
            <a:r>
              <a:rPr lang="pt-PT" dirty="0"/>
              <a:t> network </a:t>
            </a:r>
            <a:r>
              <a:rPr lang="pt-PT" dirty="0" err="1"/>
              <a:t>shuffle</a:t>
            </a:r>
            <a:r>
              <a:rPr lang="pt-PT" dirty="0"/>
              <a:t> </a:t>
            </a:r>
            <a:r>
              <a:rPr lang="pt-PT" dirty="0" err="1"/>
              <a:t>is</a:t>
            </a:r>
            <a:r>
              <a:rPr lang="pt-PT" dirty="0"/>
              <a:t> </a:t>
            </a:r>
            <a:r>
              <a:rPr lang="pt-PT" dirty="0" err="1"/>
              <a:t>ocurring</a:t>
            </a:r>
            <a:r>
              <a:rPr lang="pt-PT" dirty="0"/>
              <a:t> </a:t>
            </a:r>
            <a:r>
              <a:rPr lang="pt-PT" dirty="0" err="1"/>
              <a:t>between</a:t>
            </a:r>
            <a:r>
              <a:rPr lang="pt-PT" dirty="0"/>
              <a:t> </a:t>
            </a:r>
            <a:r>
              <a:rPr lang="pt-PT" dirty="0" err="1"/>
              <a:t>the</a:t>
            </a:r>
            <a:r>
              <a:rPr lang="pt-PT" dirty="0"/>
              <a:t> </a:t>
            </a:r>
            <a:r>
              <a:rPr lang="pt-PT" dirty="0" err="1"/>
              <a:t>second</a:t>
            </a:r>
            <a:r>
              <a:rPr lang="pt-PT" dirty="0"/>
              <a:t> </a:t>
            </a:r>
            <a:r>
              <a:rPr lang="pt-PT" dirty="0" err="1"/>
              <a:t>and</a:t>
            </a:r>
            <a:r>
              <a:rPr lang="pt-PT" dirty="0"/>
              <a:t> </a:t>
            </a:r>
            <a:r>
              <a:rPr lang="pt-PT" dirty="0" err="1"/>
              <a:t>third</a:t>
            </a:r>
            <a:r>
              <a:rPr lang="pt-PT" dirty="0"/>
              <a:t> </a:t>
            </a:r>
            <a:r>
              <a:rPr lang="pt-PT" dirty="0" err="1"/>
              <a:t>operators</a:t>
            </a:r>
            <a:r>
              <a:rPr lang="pt-PT" dirty="0"/>
              <a:t>. </a:t>
            </a:r>
            <a:r>
              <a:rPr lang="pt-PT" dirty="0" err="1"/>
              <a:t>This</a:t>
            </a:r>
            <a:r>
              <a:rPr lang="pt-PT" dirty="0"/>
              <a:t> </a:t>
            </a:r>
            <a:r>
              <a:rPr lang="pt-PT" dirty="0" err="1"/>
              <a:t>is</a:t>
            </a:r>
            <a:r>
              <a:rPr lang="pt-PT" dirty="0"/>
              <a:t> </a:t>
            </a:r>
            <a:r>
              <a:rPr lang="pt-PT" dirty="0" err="1"/>
              <a:t>being</a:t>
            </a:r>
            <a:r>
              <a:rPr lang="pt-PT" dirty="0"/>
              <a:t> </a:t>
            </a:r>
            <a:r>
              <a:rPr lang="pt-PT" dirty="0" err="1"/>
              <a:t>done</a:t>
            </a:r>
            <a:r>
              <a:rPr lang="pt-PT" dirty="0"/>
              <a:t> to </a:t>
            </a:r>
            <a:r>
              <a:rPr lang="pt-PT" dirty="0" err="1"/>
              <a:t>partition</a:t>
            </a:r>
            <a:r>
              <a:rPr lang="pt-PT" dirty="0"/>
              <a:t> </a:t>
            </a:r>
            <a:r>
              <a:rPr lang="pt-PT" dirty="0" err="1"/>
              <a:t>the</a:t>
            </a:r>
            <a:r>
              <a:rPr lang="pt-PT" dirty="0"/>
              <a:t> </a:t>
            </a:r>
            <a:r>
              <a:rPr lang="pt-PT" dirty="0" err="1"/>
              <a:t>stream</a:t>
            </a:r>
            <a:r>
              <a:rPr lang="pt-PT" dirty="0"/>
              <a:t> </a:t>
            </a:r>
            <a:r>
              <a:rPr lang="pt-PT" dirty="0" err="1"/>
              <a:t>by</a:t>
            </a:r>
            <a:r>
              <a:rPr lang="pt-PT" dirty="0"/>
              <a:t> some </a:t>
            </a:r>
            <a:r>
              <a:rPr lang="pt-PT" dirty="0" err="1"/>
              <a:t>key</a:t>
            </a:r>
            <a:r>
              <a:rPr lang="pt-PT" dirty="0"/>
              <a:t>, </a:t>
            </a:r>
            <a:r>
              <a:rPr lang="pt-PT" dirty="0" err="1"/>
              <a:t>so</a:t>
            </a:r>
            <a:r>
              <a:rPr lang="pt-PT" dirty="0"/>
              <a:t> </a:t>
            </a:r>
            <a:r>
              <a:rPr lang="pt-PT" dirty="0" err="1"/>
              <a:t>that</a:t>
            </a:r>
            <a:r>
              <a:rPr lang="pt-PT" dirty="0"/>
              <a:t> </a:t>
            </a:r>
            <a:r>
              <a:rPr lang="pt-PT" dirty="0" err="1"/>
              <a:t>all</a:t>
            </a:r>
            <a:r>
              <a:rPr lang="pt-PT" dirty="0"/>
              <a:t> </a:t>
            </a:r>
            <a:r>
              <a:rPr lang="pt-PT" dirty="0" err="1"/>
              <a:t>the</a:t>
            </a:r>
            <a:r>
              <a:rPr lang="pt-PT" dirty="0"/>
              <a:t> </a:t>
            </a:r>
            <a:r>
              <a:rPr lang="pt-PT" dirty="0" err="1"/>
              <a:t>events</a:t>
            </a:r>
            <a:r>
              <a:rPr lang="pt-PT" dirty="0"/>
              <a:t> </a:t>
            </a:r>
            <a:r>
              <a:rPr lang="pt-PT" dirty="0" err="1"/>
              <a:t>that</a:t>
            </a:r>
            <a:r>
              <a:rPr lang="pt-PT" dirty="0"/>
              <a:t> </a:t>
            </a:r>
            <a:r>
              <a:rPr lang="pt-PT" dirty="0" err="1"/>
              <a:t>need</a:t>
            </a:r>
            <a:r>
              <a:rPr lang="pt-PT" dirty="0"/>
              <a:t> to </a:t>
            </a:r>
            <a:r>
              <a:rPr lang="pt-PT" dirty="0" err="1"/>
              <a:t>be</a:t>
            </a:r>
            <a:r>
              <a:rPr lang="pt-PT" dirty="0"/>
              <a:t> </a:t>
            </a:r>
            <a:r>
              <a:rPr lang="pt-PT" dirty="0" err="1"/>
              <a:t>processed</a:t>
            </a:r>
            <a:r>
              <a:rPr lang="pt-PT" dirty="0"/>
              <a:t> </a:t>
            </a:r>
            <a:r>
              <a:rPr lang="pt-PT" dirty="0" err="1"/>
              <a:t>together</a:t>
            </a:r>
            <a:r>
              <a:rPr lang="pt-PT" dirty="0"/>
              <a:t> </a:t>
            </a:r>
            <a:r>
              <a:rPr lang="pt-PT" dirty="0" err="1"/>
              <a:t>will</a:t>
            </a:r>
            <a:r>
              <a:rPr lang="pt-PT" dirty="0"/>
              <a:t> </a:t>
            </a:r>
            <a:r>
              <a:rPr lang="pt-PT" dirty="0" err="1"/>
              <a:t>be</a:t>
            </a:r>
            <a:r>
              <a:rPr lang="pt-PT" dirty="0"/>
              <a:t>.</a:t>
            </a:r>
            <a:endParaRPr lang="en-US"/>
          </a:p>
          <a:p>
            <a:endParaRPr lang="pt-PT" dirty="0">
              <a:cs typeface="Calibri"/>
            </a:endParaRPr>
          </a:p>
          <a:p>
            <a:r>
              <a:rPr lang="pt-PT" dirty="0" err="1"/>
              <a:t>State</a:t>
            </a:r>
            <a:r>
              <a:rPr lang="pt-PT" dirty="0"/>
              <a:t> </a:t>
            </a:r>
            <a:r>
              <a:rPr lang="pt-PT" dirty="0" err="1"/>
              <a:t>is</a:t>
            </a:r>
            <a:r>
              <a:rPr lang="pt-PT" dirty="0"/>
              <a:t> </a:t>
            </a:r>
            <a:r>
              <a:rPr lang="pt-PT" dirty="0" err="1"/>
              <a:t>always</a:t>
            </a:r>
            <a:r>
              <a:rPr lang="pt-PT" dirty="0"/>
              <a:t> </a:t>
            </a:r>
            <a:r>
              <a:rPr lang="pt-PT" dirty="0" err="1"/>
              <a:t>accessed</a:t>
            </a:r>
            <a:r>
              <a:rPr lang="pt-PT" dirty="0"/>
              <a:t> </a:t>
            </a:r>
            <a:r>
              <a:rPr lang="pt-PT" dirty="0" err="1"/>
              <a:t>locally</a:t>
            </a:r>
            <a:r>
              <a:rPr lang="pt-PT" dirty="0"/>
              <a:t>, </a:t>
            </a:r>
            <a:r>
              <a:rPr lang="pt-PT" dirty="0" err="1"/>
              <a:t>which</a:t>
            </a:r>
            <a:r>
              <a:rPr lang="pt-PT" dirty="0"/>
              <a:t> </a:t>
            </a:r>
            <a:r>
              <a:rPr lang="pt-PT" dirty="0" err="1"/>
              <a:t>helps</a:t>
            </a:r>
            <a:r>
              <a:rPr lang="pt-PT" dirty="0"/>
              <a:t> </a:t>
            </a:r>
            <a:r>
              <a:rPr lang="pt-PT" dirty="0" err="1"/>
              <a:t>flink</a:t>
            </a:r>
            <a:r>
              <a:rPr lang="pt-PT" dirty="0"/>
              <a:t> </a:t>
            </a:r>
            <a:r>
              <a:rPr lang="pt-PT" dirty="0" err="1"/>
              <a:t>applications</a:t>
            </a:r>
            <a:r>
              <a:rPr lang="pt-PT" dirty="0"/>
              <a:t> </a:t>
            </a:r>
            <a:r>
              <a:rPr lang="pt-PT" dirty="0" err="1"/>
              <a:t>achieve</a:t>
            </a:r>
            <a:r>
              <a:rPr lang="pt-PT" dirty="0"/>
              <a:t> </a:t>
            </a:r>
            <a:r>
              <a:rPr lang="pt-PT" dirty="0" err="1"/>
              <a:t>high</a:t>
            </a:r>
            <a:r>
              <a:rPr lang="pt-PT" dirty="0"/>
              <a:t> </a:t>
            </a:r>
            <a:r>
              <a:rPr lang="pt-PT" dirty="0" err="1"/>
              <a:t>throughput</a:t>
            </a:r>
            <a:r>
              <a:rPr lang="pt-PT" dirty="0"/>
              <a:t> </a:t>
            </a:r>
            <a:r>
              <a:rPr lang="pt-PT" dirty="0" err="1"/>
              <a:t>and</a:t>
            </a:r>
            <a:r>
              <a:rPr lang="pt-PT" dirty="0"/>
              <a:t> </a:t>
            </a:r>
            <a:r>
              <a:rPr lang="pt-PT" dirty="0" err="1"/>
              <a:t>low-latency</a:t>
            </a:r>
            <a:r>
              <a:rPr lang="pt-PT" dirty="0"/>
              <a:t>. </a:t>
            </a:r>
            <a:r>
              <a:rPr lang="pt-PT" dirty="0" err="1"/>
              <a:t>You</a:t>
            </a:r>
            <a:r>
              <a:rPr lang="pt-PT" dirty="0"/>
              <a:t> can </a:t>
            </a:r>
            <a:r>
              <a:rPr lang="pt-PT" dirty="0" err="1"/>
              <a:t>choose</a:t>
            </a:r>
            <a:r>
              <a:rPr lang="pt-PT" dirty="0"/>
              <a:t> to </a:t>
            </a:r>
            <a:r>
              <a:rPr lang="pt-PT" dirty="0" err="1"/>
              <a:t>keep</a:t>
            </a:r>
            <a:r>
              <a:rPr lang="pt-PT" dirty="0"/>
              <a:t> </a:t>
            </a:r>
            <a:r>
              <a:rPr lang="pt-PT" dirty="0" err="1"/>
              <a:t>state</a:t>
            </a:r>
            <a:r>
              <a:rPr lang="pt-PT" dirty="0"/>
              <a:t> </a:t>
            </a:r>
            <a:r>
              <a:rPr lang="pt-PT" dirty="0" err="1"/>
              <a:t>on</a:t>
            </a:r>
            <a:r>
              <a:rPr lang="pt-PT" dirty="0"/>
              <a:t> </a:t>
            </a:r>
            <a:r>
              <a:rPr lang="pt-PT" dirty="0" err="1"/>
              <a:t>the</a:t>
            </a:r>
            <a:r>
              <a:rPr lang="pt-PT" dirty="0"/>
              <a:t> JVM </a:t>
            </a:r>
            <a:r>
              <a:rPr lang="pt-PT" dirty="0" err="1"/>
              <a:t>heap</a:t>
            </a:r>
            <a:r>
              <a:rPr lang="pt-PT" dirty="0"/>
              <a:t>, </a:t>
            </a:r>
            <a:r>
              <a:rPr lang="pt-PT" dirty="0" err="1"/>
              <a:t>or</a:t>
            </a:r>
            <a:r>
              <a:rPr lang="pt-PT" dirty="0"/>
              <a:t> </a:t>
            </a:r>
            <a:r>
              <a:rPr lang="pt-PT" dirty="0" err="1"/>
              <a:t>if</a:t>
            </a:r>
            <a:r>
              <a:rPr lang="pt-PT" dirty="0"/>
              <a:t> </a:t>
            </a:r>
            <a:r>
              <a:rPr lang="pt-PT" dirty="0" err="1"/>
              <a:t>it</a:t>
            </a:r>
            <a:r>
              <a:rPr lang="pt-PT" dirty="0"/>
              <a:t> </a:t>
            </a:r>
            <a:r>
              <a:rPr lang="pt-PT" dirty="0" err="1"/>
              <a:t>is</a:t>
            </a:r>
            <a:r>
              <a:rPr lang="pt-PT" dirty="0"/>
              <a:t> too </a:t>
            </a:r>
            <a:r>
              <a:rPr lang="pt-PT" dirty="0" err="1"/>
              <a:t>large</a:t>
            </a:r>
            <a:r>
              <a:rPr lang="pt-PT" dirty="0"/>
              <a:t>, in </a:t>
            </a:r>
            <a:r>
              <a:rPr lang="pt-PT" dirty="0" err="1"/>
              <a:t>efficiently</a:t>
            </a:r>
            <a:r>
              <a:rPr lang="pt-PT" dirty="0"/>
              <a:t> </a:t>
            </a:r>
            <a:r>
              <a:rPr lang="pt-PT" dirty="0" err="1"/>
              <a:t>organized</a:t>
            </a:r>
            <a:r>
              <a:rPr lang="pt-PT" dirty="0"/>
              <a:t> </a:t>
            </a:r>
            <a:r>
              <a:rPr lang="pt-PT" dirty="0" err="1"/>
              <a:t>on-disk</a:t>
            </a:r>
            <a:r>
              <a:rPr lang="pt-PT" dirty="0"/>
              <a:t> data </a:t>
            </a:r>
            <a:r>
              <a:rPr lang="pt-PT" dirty="0" err="1"/>
              <a:t>structures</a:t>
            </a:r>
            <a:r>
              <a:rPr lang="pt-PT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C9CA22-F1D1-450E-83D7-D82150459C00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9861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C13B7ED7-1DA7-B599-4FD1-0C0201FE2D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B49A036-B3E0-00C5-F3D0-DE9A932D29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4887913"/>
            <a:ext cx="4319588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336800" y="3371850"/>
            <a:ext cx="3721100" cy="3683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336800" y="4064000"/>
            <a:ext cx="774700" cy="368300"/>
          </a:xfr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6800" y="1016000"/>
            <a:ext cx="7048500" cy="2330450"/>
          </a:xfrm>
        </p:spPr>
        <p:txBody>
          <a:bodyPr>
            <a:noAutofit/>
          </a:bodyPr>
          <a:lstStyle>
            <a:lvl1pPr marL="0" indent="0">
              <a:buNone/>
              <a:defRPr sz="6600" baseline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6217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669CA8-7E98-BF3D-9541-4F9026F2523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3FCD368-4552-EC5E-0EF8-F02F241200E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954713" y="860425"/>
            <a:ext cx="282575" cy="1296988"/>
            <a:chOff x="2131656" y="3008739"/>
            <a:chExt cx="180000" cy="82780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838509D-92AB-93DE-3C3B-D519F68331FB}"/>
                </a:ext>
              </a:extLst>
            </p:cNvPr>
            <p:cNvCxnSpPr>
              <a:endCxn id="11" idx="0"/>
            </p:cNvCxnSpPr>
            <p:nvPr/>
          </p:nvCxnSpPr>
          <p:spPr>
            <a:xfrm>
              <a:off x="2218622" y="3152617"/>
              <a:ext cx="3033" cy="503575"/>
            </a:xfrm>
            <a:prstGeom prst="line">
              <a:avLst/>
            </a:prstGeom>
            <a:ln w="16510">
              <a:solidFill>
                <a:srgbClr val="5D35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8B203D-BC98-2BF8-C4F1-1F4985FC3EF2}"/>
                </a:ext>
              </a:extLst>
            </p:cNvPr>
            <p:cNvSpPr/>
            <p:nvPr/>
          </p:nvSpPr>
          <p:spPr>
            <a:xfrm>
              <a:off x="2131656" y="3008739"/>
              <a:ext cx="180000" cy="180355"/>
            </a:xfrm>
            <a:prstGeom prst="ellipse">
              <a:avLst/>
            </a:prstGeom>
            <a:solidFill>
              <a:srgbClr val="5D3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0BE46BE-30AC-D045-DA60-EBBF78FAEAD1}"/>
                </a:ext>
              </a:extLst>
            </p:cNvPr>
            <p:cNvSpPr/>
            <p:nvPr/>
          </p:nvSpPr>
          <p:spPr>
            <a:xfrm>
              <a:off x="2131656" y="3332972"/>
              <a:ext cx="180000" cy="179342"/>
            </a:xfrm>
            <a:prstGeom prst="ellipse">
              <a:avLst/>
            </a:prstGeom>
            <a:solidFill>
              <a:srgbClr val="5D3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D3F739-8AD4-25C5-08C8-870CF1640760}"/>
                </a:ext>
              </a:extLst>
            </p:cNvPr>
            <p:cNvSpPr/>
            <p:nvPr/>
          </p:nvSpPr>
          <p:spPr>
            <a:xfrm>
              <a:off x="2131656" y="3656192"/>
              <a:ext cx="180000" cy="180355"/>
            </a:xfrm>
            <a:prstGeom prst="ellipse">
              <a:avLst/>
            </a:prstGeom>
            <a:solidFill>
              <a:srgbClr val="5D3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</p:grpSp>
      <p:sp>
        <p:nvSpPr>
          <p:cNvPr id="8" name="TextBox 12">
            <a:extLst>
              <a:ext uri="{FF2B5EF4-FFF2-40B4-BE49-F238E27FC236}">
                <a16:creationId xmlns:a16="http://schemas.microsoft.com/office/drawing/2014/main" id="{B4153213-B157-AB19-81AB-E8BEC41792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A37E41B5-1AA4-ECA3-8804-8902372164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810736" y="2641809"/>
            <a:ext cx="6560114" cy="2716168"/>
          </a:xfrm>
        </p:spPr>
        <p:txBody>
          <a:bodyPr>
            <a:normAutofit/>
          </a:bodyPr>
          <a:lstStyle>
            <a:lvl1pPr marL="0" indent="0" algn="ctr">
              <a:buNone/>
              <a:defRPr sz="5400" b="0" baseline="0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294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DIVIDER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5589A3-0172-1C9B-AA55-6ADEEC8DA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BB8A5DB-F3F1-B056-BCF5-20135DA218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575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BB9081B5-BCFD-4992-5A8A-21840434D6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257CDB1E-DC38-B9FE-DC5B-3840A14CF2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7151091" y="2714137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7151091" y="3072936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7151091" y="3431735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151091" y="3790534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4646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DIVIDER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63A2064-7DD6-BF60-A759-D9D5CB6B1F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E03160-21C7-741B-AA9E-38185CCA82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D3151212-0ACD-E93C-C0CB-3EDCC8973C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33270CBC-C982-2C53-C34B-7D7EBD250C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0A7FBEBE-68C7-8651-9DE4-0C0D53A788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7151091" y="2714137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 baseline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7151091" y="3072936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7151091" y="3431735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151091" y="3790534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7807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DIVIDER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0F4F3D-1F71-BA7B-6A06-F14B3899DB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A1B0C35-735F-1D4B-CC8F-F7979E01BE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653CE43E-289D-0471-F7FD-E9884B77E5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98ABD9AF-75FD-C517-0D06-2BDA247261B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 Marionete Limited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7151091" y="2714137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7151091" y="3072936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7151091" y="3431735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151091" y="3790534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7142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DIVIDER 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CEE9-F7BE-18F7-9F23-32A0619A1A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6D920EA-E50C-1D22-AA7B-9375732253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A59477CF-8683-7FAC-0778-9C7CB7685D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EA22B73B-E401-17DF-6A97-66196444BD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723655" y="2755701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1723655" y="3114500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723655" y="3473299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723655" y="3832098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24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DIVIDER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6743B102-1581-79FE-6C80-4D1A488BE6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140A105-6F44-3D9C-76DD-8BF1E2E046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85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F5553614-C706-3C1B-0D1A-48A8F1FE3C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03212F10-BE3A-B9DB-BC2F-815DB00992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723655" y="2755701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1723655" y="3114500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723655" y="3473299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723655" y="3832098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8080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8DB6736-9DC4-6AE6-1B2D-9B300EBA58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1088F76-490D-0BCE-3DA6-1D8A69BBC9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C96CB6FC-D67D-71B9-7D44-CE60D8D96D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38AE2FD-ED64-B770-0859-E9FBEBE4B7F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</p:spTree>
    <p:extLst>
      <p:ext uri="{BB962C8B-B14F-4D97-AF65-F5344CB8AC3E}">
        <p14:creationId xmlns:p14="http://schemas.microsoft.com/office/powerpoint/2010/main" val="529977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B724795-0B02-8FF7-C91E-0FFA39A033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6B4C9A8-12C8-4704-8926-4BDAB2181B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3A82433B-C2F5-7DEC-7103-A875A5EDB15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</p:spTree>
    <p:extLst>
      <p:ext uri="{BB962C8B-B14F-4D97-AF65-F5344CB8AC3E}">
        <p14:creationId xmlns:p14="http://schemas.microsoft.com/office/powerpoint/2010/main" val="2434973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1 -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D7606B2-3FCE-3CD6-3DD6-3EFEE3C39792}"/>
              </a:ext>
            </a:extLst>
          </p:cNvPr>
          <p:cNvSpPr txBox="1">
            <a:spLocks/>
          </p:cNvSpPr>
          <p:nvPr userDrawn="1"/>
        </p:nvSpPr>
        <p:spPr>
          <a:xfrm>
            <a:off x="5849938" y="6483350"/>
            <a:ext cx="479425" cy="230188"/>
          </a:xfrm>
          <a:prstGeom prst="rect">
            <a:avLst/>
          </a:prstGeom>
        </p:spPr>
        <p:txBody>
          <a:bodyPr lIns="104287" tIns="52144" rIns="104287" bIns="52144" anchor="ctr"/>
          <a:lstStyle>
            <a:defPPr>
              <a:defRPr lang="en-US"/>
            </a:defPPr>
            <a:lvl1pPr marL="0" algn="l" defTabSz="521437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+mn-ea"/>
                <a:cs typeface="Avenir Next Regular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EF6132B3-B125-46B2-9472-95A29697E6AB}" type="slidenum">
              <a:rPr lang="en-US" b="1" smtClean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400" b="1">
              <a:solidFill>
                <a:srgbClr val="5D35B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0ABD1E-8835-B292-0446-D37B6ED5E80C}"/>
              </a:ext>
            </a:extLst>
          </p:cNvPr>
          <p:cNvSpPr/>
          <p:nvPr userDrawn="1"/>
        </p:nvSpPr>
        <p:spPr>
          <a:xfrm>
            <a:off x="171450" y="144463"/>
            <a:ext cx="265113" cy="265112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BF110D-B063-5C65-647F-80935E2DB9F1}"/>
              </a:ext>
            </a:extLst>
          </p:cNvPr>
          <p:cNvCxnSpPr>
            <a:stCxn id="12" idx="0"/>
          </p:cNvCxnSpPr>
          <p:nvPr userDrawn="1"/>
        </p:nvCxnSpPr>
        <p:spPr>
          <a:xfrm flipV="1">
            <a:off x="303213" y="0"/>
            <a:ext cx="0" cy="144463"/>
          </a:xfrm>
          <a:prstGeom prst="line">
            <a:avLst/>
          </a:prstGeom>
          <a:ln w="22225">
            <a:solidFill>
              <a:srgbClr val="5D3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9">
            <a:extLst>
              <a:ext uri="{FF2B5EF4-FFF2-40B4-BE49-F238E27FC236}">
                <a16:creationId xmlns:a16="http://schemas.microsoft.com/office/drawing/2014/main" id="{150DA286-899C-06FF-C4B2-F33A954DE6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 Marionete Limited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F780D1D7-112F-25CF-5827-050A3D2EE6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3932" y="725506"/>
            <a:ext cx="11572510" cy="54857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493940" y="145018"/>
            <a:ext cx="7382501" cy="472908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6034" y="72902"/>
            <a:ext cx="3455742" cy="391018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rgbClr val="A7A9AC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06322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5D03D0F-64D0-ADF7-988E-DD4AB0C049E1}"/>
              </a:ext>
            </a:extLst>
          </p:cNvPr>
          <p:cNvSpPr/>
          <p:nvPr userDrawn="1"/>
        </p:nvSpPr>
        <p:spPr>
          <a:xfrm>
            <a:off x="171450" y="144463"/>
            <a:ext cx="265113" cy="265112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CF0017-E688-55CF-3A84-8D12CB163FAD}"/>
              </a:ext>
            </a:extLst>
          </p:cNvPr>
          <p:cNvCxnSpPr/>
          <p:nvPr userDrawn="1"/>
        </p:nvCxnSpPr>
        <p:spPr>
          <a:xfrm flipV="1">
            <a:off x="303213" y="0"/>
            <a:ext cx="0" cy="144463"/>
          </a:xfrm>
          <a:prstGeom prst="line">
            <a:avLst/>
          </a:prstGeom>
          <a:ln w="22225">
            <a:solidFill>
              <a:srgbClr val="5D3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76EF68E-5A9D-0400-09EF-33F55E84CC50}"/>
              </a:ext>
            </a:extLst>
          </p:cNvPr>
          <p:cNvSpPr txBox="1">
            <a:spLocks/>
          </p:cNvSpPr>
          <p:nvPr userDrawn="1"/>
        </p:nvSpPr>
        <p:spPr>
          <a:xfrm>
            <a:off x="5849938" y="6483350"/>
            <a:ext cx="479425" cy="230188"/>
          </a:xfrm>
          <a:prstGeom prst="rect">
            <a:avLst/>
          </a:prstGeom>
        </p:spPr>
        <p:txBody>
          <a:bodyPr lIns="104287" tIns="52144" rIns="104287" bIns="52144" anchor="ctr"/>
          <a:lstStyle>
            <a:defPPr>
              <a:defRPr lang="en-US"/>
            </a:defPPr>
            <a:lvl1pPr marL="0" algn="l" defTabSz="521437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+mn-ea"/>
                <a:cs typeface="Avenir Next Regular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82DE98FD-C972-4587-9EB1-2EC74FDC6820}" type="slidenum">
              <a:rPr lang="en-US" b="1" smtClean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400" b="1">
              <a:solidFill>
                <a:srgbClr val="5D35B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845AE92-DD8D-4644-3586-2E6D017FA4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059B4264-213E-AE69-CAFE-2C97CFC8A7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6034" y="72902"/>
            <a:ext cx="3455742" cy="391018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rgbClr val="A7A9AC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576892" y="1304692"/>
            <a:ext cx="9299550" cy="536564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10"/>
          </p:nvPr>
        </p:nvSpPr>
        <p:spPr>
          <a:xfrm>
            <a:off x="2576892" y="1969201"/>
            <a:ext cx="9299550" cy="42420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2764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EF97991-8C5B-03D5-9DA4-B1DA30EA83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4D9FD8D-44E2-70F5-D6F5-135564A8F3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063" y="4949825"/>
            <a:ext cx="4319587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90600" y="3060700"/>
            <a:ext cx="3721100" cy="3683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90600" y="3695700"/>
            <a:ext cx="774700" cy="368300"/>
          </a:xfr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90600" y="717550"/>
            <a:ext cx="7048500" cy="2330450"/>
          </a:xfrm>
        </p:spPr>
        <p:txBody>
          <a:bodyPr>
            <a:noAutofit/>
          </a:bodyPr>
          <a:lstStyle>
            <a:lvl1pPr marL="0" indent="0">
              <a:buNone/>
              <a:defRPr sz="6600" baseline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62011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0EF429-13A2-A517-CB15-BE0065109C15}"/>
              </a:ext>
            </a:extLst>
          </p:cNvPr>
          <p:cNvSpPr/>
          <p:nvPr userDrawn="1"/>
        </p:nvSpPr>
        <p:spPr>
          <a:xfrm>
            <a:off x="0" y="1304925"/>
            <a:ext cx="2422525" cy="5553075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AC962C9-1C34-4E53-367C-37C1FC92E9CF}"/>
              </a:ext>
            </a:extLst>
          </p:cNvPr>
          <p:cNvSpPr/>
          <p:nvPr userDrawn="1"/>
        </p:nvSpPr>
        <p:spPr>
          <a:xfrm>
            <a:off x="-358775" y="1749425"/>
            <a:ext cx="717550" cy="717550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DF245D-DBE5-536C-FB69-20A4E8EA187E}"/>
              </a:ext>
            </a:extLst>
          </p:cNvPr>
          <p:cNvSpPr/>
          <p:nvPr userDrawn="1"/>
        </p:nvSpPr>
        <p:spPr>
          <a:xfrm>
            <a:off x="171450" y="144463"/>
            <a:ext cx="265113" cy="265112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659F4B-052E-2843-8F73-C4844DF2F0D5}"/>
              </a:ext>
            </a:extLst>
          </p:cNvPr>
          <p:cNvCxnSpPr/>
          <p:nvPr userDrawn="1"/>
        </p:nvCxnSpPr>
        <p:spPr>
          <a:xfrm flipV="1">
            <a:off x="303213" y="0"/>
            <a:ext cx="0" cy="144463"/>
          </a:xfrm>
          <a:prstGeom prst="line">
            <a:avLst/>
          </a:prstGeom>
          <a:ln w="22225">
            <a:solidFill>
              <a:srgbClr val="5D3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D49EF62-CABA-B6C6-E96A-8ACD492D8699}"/>
              </a:ext>
            </a:extLst>
          </p:cNvPr>
          <p:cNvSpPr txBox="1">
            <a:spLocks/>
          </p:cNvSpPr>
          <p:nvPr userDrawn="1"/>
        </p:nvSpPr>
        <p:spPr>
          <a:xfrm>
            <a:off x="5849938" y="6483350"/>
            <a:ext cx="479425" cy="230188"/>
          </a:xfrm>
          <a:prstGeom prst="rect">
            <a:avLst/>
          </a:prstGeom>
        </p:spPr>
        <p:txBody>
          <a:bodyPr lIns="104287" tIns="52144" rIns="104287" bIns="52144" anchor="ctr"/>
          <a:lstStyle>
            <a:defPPr>
              <a:defRPr lang="en-US"/>
            </a:defPPr>
            <a:lvl1pPr marL="0" algn="l" defTabSz="521437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+mn-ea"/>
                <a:cs typeface="Avenir Next Regular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F66E72B6-CBF8-4A01-AD5B-21487193211A}" type="slidenum">
              <a:rPr lang="en-US" b="1" smtClean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400" b="1">
              <a:solidFill>
                <a:srgbClr val="5D35B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DA495042-4125-9D0F-939C-8794BFEEB4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3EB9F9B7-9B46-B220-D2F1-8DB28CC24B6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576892" y="1304692"/>
            <a:ext cx="9299550" cy="536564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10"/>
          </p:nvPr>
        </p:nvSpPr>
        <p:spPr>
          <a:xfrm>
            <a:off x="2576892" y="1969201"/>
            <a:ext cx="9299550" cy="42420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6034" y="72902"/>
            <a:ext cx="3455742" cy="391018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rgbClr val="A7A9AC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16"/>
          <p:cNvSpPr>
            <a:spLocks noGrp="1"/>
          </p:cNvSpPr>
          <p:nvPr>
            <p:ph sz="quarter" idx="13"/>
          </p:nvPr>
        </p:nvSpPr>
        <p:spPr>
          <a:xfrm>
            <a:off x="399866" y="1993656"/>
            <a:ext cx="1886134" cy="421757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rgbClr val="8E8F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02565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97432C1-6EF7-5E60-DAEF-BAF0B12F46AE}"/>
              </a:ext>
            </a:extLst>
          </p:cNvPr>
          <p:cNvSpPr/>
          <p:nvPr userDrawn="1"/>
        </p:nvSpPr>
        <p:spPr>
          <a:xfrm>
            <a:off x="171450" y="144463"/>
            <a:ext cx="265113" cy="265112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391A68-72E2-1269-4E88-3FF89D66FE86}"/>
              </a:ext>
            </a:extLst>
          </p:cNvPr>
          <p:cNvCxnSpPr/>
          <p:nvPr userDrawn="1"/>
        </p:nvCxnSpPr>
        <p:spPr>
          <a:xfrm flipV="1">
            <a:off x="303213" y="0"/>
            <a:ext cx="0" cy="144463"/>
          </a:xfrm>
          <a:prstGeom prst="line">
            <a:avLst/>
          </a:prstGeom>
          <a:ln w="22225">
            <a:solidFill>
              <a:srgbClr val="5D3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E989012-2267-EC16-AB7C-A8AC024B3A90}"/>
              </a:ext>
            </a:extLst>
          </p:cNvPr>
          <p:cNvSpPr txBox="1">
            <a:spLocks/>
          </p:cNvSpPr>
          <p:nvPr userDrawn="1"/>
        </p:nvSpPr>
        <p:spPr>
          <a:xfrm>
            <a:off x="5849938" y="6483350"/>
            <a:ext cx="479425" cy="230188"/>
          </a:xfrm>
          <a:prstGeom prst="rect">
            <a:avLst/>
          </a:prstGeom>
        </p:spPr>
        <p:txBody>
          <a:bodyPr lIns="104287" tIns="52144" rIns="104287" bIns="52144" anchor="ctr"/>
          <a:lstStyle>
            <a:defPPr>
              <a:defRPr lang="en-US"/>
            </a:defPPr>
            <a:lvl1pPr marL="0" algn="l" defTabSz="521437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+mn-ea"/>
                <a:cs typeface="Avenir Next Regular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C99B222C-8664-431A-89A4-223EC8EE0DC3}" type="slidenum">
              <a:rPr lang="en-US" b="1" smtClean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400" b="1">
              <a:solidFill>
                <a:srgbClr val="5D35B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91C1430-EAE9-A45C-78E8-74DCD16EAC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17CA40A8-4494-615F-1B5A-4866AB6D41B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5"/>
          </p:nvPr>
        </p:nvSpPr>
        <p:spPr>
          <a:xfrm>
            <a:off x="303932" y="1969201"/>
            <a:ext cx="11572510" cy="42420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6034" y="72902"/>
            <a:ext cx="3455742" cy="391018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rgbClr val="A7A9AC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03932" y="1304692"/>
            <a:ext cx="11572510" cy="536564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9083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642017-84EA-2C29-1699-47CC9C4CD391}"/>
              </a:ext>
            </a:extLst>
          </p:cNvPr>
          <p:cNvSpPr/>
          <p:nvPr userDrawn="1"/>
        </p:nvSpPr>
        <p:spPr>
          <a:xfrm>
            <a:off x="171450" y="144463"/>
            <a:ext cx="265113" cy="265112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478D1D1-D24C-E420-ECB0-5CAC2A6BD7D7}"/>
              </a:ext>
            </a:extLst>
          </p:cNvPr>
          <p:cNvCxnSpPr/>
          <p:nvPr userDrawn="1"/>
        </p:nvCxnSpPr>
        <p:spPr>
          <a:xfrm flipV="1">
            <a:off x="303213" y="0"/>
            <a:ext cx="0" cy="144463"/>
          </a:xfrm>
          <a:prstGeom prst="line">
            <a:avLst/>
          </a:prstGeom>
          <a:ln w="22225">
            <a:solidFill>
              <a:srgbClr val="5D3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A62C20A-9B17-73F2-B097-F227BE9F7B91}"/>
              </a:ext>
            </a:extLst>
          </p:cNvPr>
          <p:cNvSpPr txBox="1">
            <a:spLocks/>
          </p:cNvSpPr>
          <p:nvPr userDrawn="1"/>
        </p:nvSpPr>
        <p:spPr>
          <a:xfrm>
            <a:off x="5849938" y="6483350"/>
            <a:ext cx="479425" cy="230188"/>
          </a:xfrm>
          <a:prstGeom prst="rect">
            <a:avLst/>
          </a:prstGeom>
        </p:spPr>
        <p:txBody>
          <a:bodyPr lIns="104287" tIns="52144" rIns="104287" bIns="52144" anchor="ctr"/>
          <a:lstStyle>
            <a:defPPr>
              <a:defRPr lang="en-US"/>
            </a:defPPr>
            <a:lvl1pPr marL="0" algn="l" defTabSz="521437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+mn-ea"/>
                <a:cs typeface="Avenir Next Regular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12208723-C259-4B2C-A9CD-39E8B66178F4}" type="slidenum">
              <a:rPr lang="en-US" b="1" smtClean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400" b="1">
              <a:solidFill>
                <a:srgbClr val="5D35B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145FA70F-B965-B4BF-9D63-A76260B4DD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4D60DF09-DF20-6DA6-10E9-37894039699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10"/>
          </p:nvPr>
        </p:nvSpPr>
        <p:spPr>
          <a:xfrm>
            <a:off x="7688180" y="1969201"/>
            <a:ext cx="4188262" cy="42420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6034" y="72902"/>
            <a:ext cx="3455742" cy="391018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rgbClr val="A7A9AC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03932" y="1304692"/>
            <a:ext cx="6902984" cy="536564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5"/>
          </p:nvPr>
        </p:nvSpPr>
        <p:spPr>
          <a:xfrm>
            <a:off x="303932" y="1969201"/>
            <a:ext cx="6902984" cy="42420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b="0" i="0" smtClean="0">
                <a:effectLst/>
              </a:defRPr>
            </a:lvl1pPr>
            <a:lvl2pPr marL="4572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7688180" y="1560904"/>
            <a:ext cx="3442218" cy="28035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71847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F800A44-4267-8731-3511-2D96A9908B4B}"/>
              </a:ext>
            </a:extLst>
          </p:cNvPr>
          <p:cNvSpPr/>
          <p:nvPr userDrawn="1"/>
        </p:nvSpPr>
        <p:spPr>
          <a:xfrm>
            <a:off x="171450" y="144463"/>
            <a:ext cx="265113" cy="265112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6814EA-34AB-7B6A-095E-280501A889EC}"/>
              </a:ext>
            </a:extLst>
          </p:cNvPr>
          <p:cNvCxnSpPr/>
          <p:nvPr userDrawn="1"/>
        </p:nvCxnSpPr>
        <p:spPr>
          <a:xfrm flipV="1">
            <a:off x="303213" y="0"/>
            <a:ext cx="0" cy="144463"/>
          </a:xfrm>
          <a:prstGeom prst="line">
            <a:avLst/>
          </a:prstGeom>
          <a:ln w="22225">
            <a:solidFill>
              <a:srgbClr val="5D3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B25E1-6B33-2ECD-E740-B4889347FA23}"/>
              </a:ext>
            </a:extLst>
          </p:cNvPr>
          <p:cNvSpPr txBox="1">
            <a:spLocks/>
          </p:cNvSpPr>
          <p:nvPr userDrawn="1"/>
        </p:nvSpPr>
        <p:spPr>
          <a:xfrm>
            <a:off x="5849938" y="6483350"/>
            <a:ext cx="479425" cy="230188"/>
          </a:xfrm>
          <a:prstGeom prst="rect">
            <a:avLst/>
          </a:prstGeom>
        </p:spPr>
        <p:txBody>
          <a:bodyPr lIns="104287" tIns="52144" rIns="104287" bIns="52144" anchor="ctr"/>
          <a:lstStyle>
            <a:defPPr>
              <a:defRPr lang="en-US"/>
            </a:defPPr>
            <a:lvl1pPr marL="0" algn="l" defTabSz="521437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+mn-ea"/>
                <a:cs typeface="Avenir Next Regular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13EB8D86-DFE7-4F69-8DFA-22664991C6BD}" type="slidenum">
              <a:rPr lang="en-US" b="1" smtClean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400" b="1">
              <a:solidFill>
                <a:srgbClr val="5D35B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236CFF47-EFA7-3B88-0D34-72DC2E8F0F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8FDFDC97-5762-083B-711E-B7F445AA90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6034" y="72902"/>
            <a:ext cx="3455742" cy="391018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rgbClr val="A7A9AC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607957" y="3739207"/>
            <a:ext cx="2735957" cy="259961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01861" y="3739207"/>
            <a:ext cx="2735957" cy="259961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795765" y="3739207"/>
            <a:ext cx="2735957" cy="259961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608652" y="4148139"/>
            <a:ext cx="2735262" cy="20630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4701861" y="4148138"/>
            <a:ext cx="2735262" cy="20630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7795070" y="4148138"/>
            <a:ext cx="2735262" cy="20630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4242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4E3112F-145B-51A0-B933-C6030F4843F3}"/>
              </a:ext>
            </a:extLst>
          </p:cNvPr>
          <p:cNvSpPr/>
          <p:nvPr userDrawn="1"/>
        </p:nvSpPr>
        <p:spPr>
          <a:xfrm>
            <a:off x="171450" y="144463"/>
            <a:ext cx="265113" cy="265112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53BCE2-7609-1AF3-B695-D79B997A7244}"/>
              </a:ext>
            </a:extLst>
          </p:cNvPr>
          <p:cNvCxnSpPr/>
          <p:nvPr userDrawn="1"/>
        </p:nvCxnSpPr>
        <p:spPr>
          <a:xfrm flipV="1">
            <a:off x="303213" y="0"/>
            <a:ext cx="0" cy="144463"/>
          </a:xfrm>
          <a:prstGeom prst="line">
            <a:avLst/>
          </a:prstGeom>
          <a:ln w="22225">
            <a:solidFill>
              <a:srgbClr val="5D3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72A67-DBD3-46E1-317F-3F4811B2A32B}"/>
              </a:ext>
            </a:extLst>
          </p:cNvPr>
          <p:cNvSpPr txBox="1">
            <a:spLocks/>
          </p:cNvSpPr>
          <p:nvPr userDrawn="1"/>
        </p:nvSpPr>
        <p:spPr>
          <a:xfrm>
            <a:off x="5849938" y="6483350"/>
            <a:ext cx="479425" cy="230188"/>
          </a:xfrm>
          <a:prstGeom prst="rect">
            <a:avLst/>
          </a:prstGeom>
        </p:spPr>
        <p:txBody>
          <a:bodyPr lIns="104287" tIns="52144" rIns="104287" bIns="52144" anchor="ctr"/>
          <a:lstStyle>
            <a:defPPr>
              <a:defRPr lang="en-US"/>
            </a:defPPr>
            <a:lvl1pPr marL="0" algn="l" defTabSz="521437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+mn-ea"/>
                <a:cs typeface="Avenir Next Regular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FDD9B703-68CC-4EF6-AFDC-E95946A8FBC3}" type="slidenum">
              <a:rPr lang="en-US" b="1" smtClean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400" b="1">
              <a:solidFill>
                <a:srgbClr val="5D35B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15867F14-AA70-E063-E2FF-6702B34891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C0493C95-CA29-FA09-C56B-298E670167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6034" y="72902"/>
            <a:ext cx="3455742" cy="391018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rgbClr val="A7A9AC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62927" y="735128"/>
            <a:ext cx="2104683" cy="259961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63620" y="2822223"/>
            <a:ext cx="2104033" cy="3389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2746745" y="735128"/>
            <a:ext cx="2104683" cy="259961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2747438" y="2822223"/>
            <a:ext cx="2104033" cy="3389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5030563" y="735128"/>
            <a:ext cx="2104683" cy="259961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5031256" y="2822223"/>
            <a:ext cx="2104033" cy="3389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7314381" y="735128"/>
            <a:ext cx="2104683" cy="259961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7315074" y="2822223"/>
            <a:ext cx="2104033" cy="3389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9598199" y="735128"/>
            <a:ext cx="2104683" cy="259961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9598892" y="2822223"/>
            <a:ext cx="2104033" cy="3389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85060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91CDA8E-539A-E5D1-B656-4FEFEFD97E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88F5B1C-A196-C9B6-31F2-3ED59F8F6951}"/>
              </a:ext>
            </a:extLst>
          </p:cNvPr>
          <p:cNvSpPr/>
          <p:nvPr userDrawn="1"/>
        </p:nvSpPr>
        <p:spPr>
          <a:xfrm>
            <a:off x="171450" y="144463"/>
            <a:ext cx="265113" cy="265112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013F3D-0A05-5B34-6200-C24EC9525A35}"/>
              </a:ext>
            </a:extLst>
          </p:cNvPr>
          <p:cNvCxnSpPr/>
          <p:nvPr userDrawn="1"/>
        </p:nvCxnSpPr>
        <p:spPr>
          <a:xfrm flipV="1">
            <a:off x="303213" y="0"/>
            <a:ext cx="0" cy="144463"/>
          </a:xfrm>
          <a:prstGeom prst="line">
            <a:avLst/>
          </a:prstGeom>
          <a:ln w="22225">
            <a:solidFill>
              <a:srgbClr val="5D3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347BE-A037-2C20-DE34-0071E51416A8}"/>
              </a:ext>
            </a:extLst>
          </p:cNvPr>
          <p:cNvSpPr txBox="1">
            <a:spLocks/>
          </p:cNvSpPr>
          <p:nvPr userDrawn="1"/>
        </p:nvSpPr>
        <p:spPr>
          <a:xfrm>
            <a:off x="5849938" y="6483350"/>
            <a:ext cx="479425" cy="230188"/>
          </a:xfrm>
          <a:prstGeom prst="rect">
            <a:avLst/>
          </a:prstGeom>
        </p:spPr>
        <p:txBody>
          <a:bodyPr lIns="104287" tIns="52144" rIns="104287" bIns="52144" anchor="ctr"/>
          <a:lstStyle>
            <a:defPPr>
              <a:defRPr lang="en-US"/>
            </a:defPPr>
            <a:lvl1pPr marL="0" algn="l" defTabSz="521437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+mn-ea"/>
                <a:cs typeface="Avenir Next Regular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E47918C-7E11-4F4F-819A-C6BFAE6B2E20}" type="slidenum">
              <a:rPr lang="en-US" b="1" smtClean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400" b="1">
              <a:solidFill>
                <a:srgbClr val="5D35B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2A5D9AE6-2156-92CC-1253-F916DDF271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97B07A24-F82C-1B7E-F6E0-1C134969BC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03932" y="1304692"/>
            <a:ext cx="5856838" cy="536564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7688179" y="2274849"/>
            <a:ext cx="3875636" cy="3055433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32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6034" y="72902"/>
            <a:ext cx="3455742" cy="391018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rgbClr val="A7A9AC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03932" y="1969201"/>
            <a:ext cx="5856838" cy="424202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52626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C2C0EB5-A44A-6404-36FD-D85832F014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D4E8D6C-4489-A8E0-188A-EE1F76320236}"/>
              </a:ext>
            </a:extLst>
          </p:cNvPr>
          <p:cNvSpPr/>
          <p:nvPr userDrawn="1"/>
        </p:nvSpPr>
        <p:spPr>
          <a:xfrm>
            <a:off x="171450" y="144463"/>
            <a:ext cx="265113" cy="265112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936EB1-D148-6A99-3631-B6F872941466}"/>
              </a:ext>
            </a:extLst>
          </p:cNvPr>
          <p:cNvCxnSpPr/>
          <p:nvPr userDrawn="1"/>
        </p:nvCxnSpPr>
        <p:spPr>
          <a:xfrm flipV="1">
            <a:off x="303213" y="0"/>
            <a:ext cx="0" cy="144463"/>
          </a:xfrm>
          <a:prstGeom prst="line">
            <a:avLst/>
          </a:prstGeom>
          <a:ln w="22225">
            <a:solidFill>
              <a:srgbClr val="5D3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81613-5B32-69D4-D12A-9E03947C5ACB}"/>
              </a:ext>
            </a:extLst>
          </p:cNvPr>
          <p:cNvSpPr txBox="1">
            <a:spLocks/>
          </p:cNvSpPr>
          <p:nvPr userDrawn="1"/>
        </p:nvSpPr>
        <p:spPr>
          <a:xfrm>
            <a:off x="5849938" y="6483350"/>
            <a:ext cx="479425" cy="230188"/>
          </a:xfrm>
          <a:prstGeom prst="rect">
            <a:avLst/>
          </a:prstGeom>
        </p:spPr>
        <p:txBody>
          <a:bodyPr lIns="104287" tIns="52144" rIns="104287" bIns="52144" anchor="ctr"/>
          <a:lstStyle>
            <a:defPPr>
              <a:defRPr lang="en-US"/>
            </a:defPPr>
            <a:lvl1pPr marL="0" algn="l" defTabSz="521437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+mn-ea"/>
                <a:cs typeface="Avenir Next Regular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E0CE1B2C-E687-4130-84E5-FFDBD59941B9}" type="slidenum">
              <a:rPr lang="en-US" b="1" smtClean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400" b="1">
              <a:solidFill>
                <a:srgbClr val="5D35B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E8C50BC8-C4FA-C7A9-3326-991F07D8F5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D41912DE-042C-0F88-EFB6-6ECA1DF5FD8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03931" y="1304692"/>
            <a:ext cx="7879948" cy="536564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16"/>
          <p:cNvSpPr>
            <a:spLocks noGrp="1"/>
          </p:cNvSpPr>
          <p:nvPr>
            <p:ph sz="quarter" idx="15"/>
          </p:nvPr>
        </p:nvSpPr>
        <p:spPr>
          <a:xfrm>
            <a:off x="5258738" y="1969201"/>
            <a:ext cx="2925141" cy="42420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6034" y="72902"/>
            <a:ext cx="3455742" cy="391018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rgbClr val="A7A9AC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03932" y="1969201"/>
            <a:ext cx="4676031" cy="424202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69834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A324FE8-9C30-CB53-7401-B34876F99A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5608265-79F0-574D-3AEE-0569CDE400AD}"/>
              </a:ext>
            </a:extLst>
          </p:cNvPr>
          <p:cNvSpPr/>
          <p:nvPr userDrawn="1"/>
        </p:nvSpPr>
        <p:spPr>
          <a:xfrm>
            <a:off x="171450" y="144463"/>
            <a:ext cx="265113" cy="265112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F4ABAF-3D98-5F3E-2FCE-DD7F1B66D57B}"/>
              </a:ext>
            </a:extLst>
          </p:cNvPr>
          <p:cNvCxnSpPr/>
          <p:nvPr userDrawn="1"/>
        </p:nvCxnSpPr>
        <p:spPr>
          <a:xfrm flipV="1">
            <a:off x="303213" y="0"/>
            <a:ext cx="0" cy="144463"/>
          </a:xfrm>
          <a:prstGeom prst="line">
            <a:avLst/>
          </a:prstGeom>
          <a:ln w="22225">
            <a:solidFill>
              <a:srgbClr val="5D3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BD681-B0A8-7A27-7614-3C4CA237C7D3}"/>
              </a:ext>
            </a:extLst>
          </p:cNvPr>
          <p:cNvSpPr txBox="1">
            <a:spLocks/>
          </p:cNvSpPr>
          <p:nvPr userDrawn="1"/>
        </p:nvSpPr>
        <p:spPr>
          <a:xfrm>
            <a:off x="5849938" y="6483350"/>
            <a:ext cx="479425" cy="230188"/>
          </a:xfrm>
          <a:prstGeom prst="rect">
            <a:avLst/>
          </a:prstGeom>
        </p:spPr>
        <p:txBody>
          <a:bodyPr lIns="104287" tIns="52144" rIns="104287" bIns="52144" anchor="ctr"/>
          <a:lstStyle>
            <a:defPPr>
              <a:defRPr lang="en-US"/>
            </a:defPPr>
            <a:lvl1pPr marL="0" algn="l" defTabSz="521437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+mn-ea"/>
                <a:cs typeface="Avenir Next Regular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3D6FA31-349A-4FC6-8D0F-580E43B82E0F}" type="slidenum">
              <a:rPr lang="en-US" b="1" smtClean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400" b="1">
              <a:solidFill>
                <a:srgbClr val="5D35B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682DAA63-2DCE-AF9D-A9EC-2FB234C7C4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850022FE-70ED-E705-046B-65C952B678F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6034" y="72902"/>
            <a:ext cx="3455742" cy="391018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rgbClr val="A7A9AC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436034" y="1370205"/>
            <a:ext cx="4124536" cy="406245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577137" y="3018531"/>
            <a:ext cx="2307724" cy="406245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028023" y="663122"/>
            <a:ext cx="5848415" cy="536564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436033" y="1834126"/>
            <a:ext cx="4124537" cy="368041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028024" y="1322555"/>
            <a:ext cx="3241972" cy="488867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9577138" y="3559125"/>
            <a:ext cx="2307723" cy="265210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1">
                <a:solidFill>
                  <a:srgbClr val="8E8F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41254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CEC987D3-3C17-7143-9AE6-31FEAC1BBB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BBDEA2F-1945-6536-B0B5-98F516C51E9C}"/>
              </a:ext>
            </a:extLst>
          </p:cNvPr>
          <p:cNvSpPr/>
          <p:nvPr userDrawn="1"/>
        </p:nvSpPr>
        <p:spPr>
          <a:xfrm>
            <a:off x="171450" y="144463"/>
            <a:ext cx="265113" cy="265112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392D05-B99C-61D9-067B-8C784FEE02A6}"/>
              </a:ext>
            </a:extLst>
          </p:cNvPr>
          <p:cNvCxnSpPr/>
          <p:nvPr userDrawn="1"/>
        </p:nvCxnSpPr>
        <p:spPr>
          <a:xfrm flipV="1">
            <a:off x="303213" y="0"/>
            <a:ext cx="0" cy="144463"/>
          </a:xfrm>
          <a:prstGeom prst="line">
            <a:avLst/>
          </a:prstGeom>
          <a:ln w="22225">
            <a:solidFill>
              <a:srgbClr val="5D3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B3F46-8820-C62C-4171-9B2DE1E96FA9}"/>
              </a:ext>
            </a:extLst>
          </p:cNvPr>
          <p:cNvSpPr txBox="1">
            <a:spLocks/>
          </p:cNvSpPr>
          <p:nvPr userDrawn="1"/>
        </p:nvSpPr>
        <p:spPr>
          <a:xfrm>
            <a:off x="5849938" y="6483350"/>
            <a:ext cx="479425" cy="230188"/>
          </a:xfrm>
          <a:prstGeom prst="rect">
            <a:avLst/>
          </a:prstGeom>
        </p:spPr>
        <p:txBody>
          <a:bodyPr lIns="104287" tIns="52144" rIns="104287" bIns="52144" anchor="ctr"/>
          <a:lstStyle>
            <a:defPPr>
              <a:defRPr lang="en-US"/>
            </a:defPPr>
            <a:lvl1pPr marL="0" algn="l" defTabSz="521437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+mn-ea"/>
                <a:cs typeface="Avenir Next Regular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EC040306-8B1F-49AD-BD77-655715B901F7}" type="slidenum">
              <a:rPr lang="en-US" b="1" smtClean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400" b="1">
              <a:solidFill>
                <a:srgbClr val="5D35B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9B06E6F2-1797-4539-5135-5CA475A638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E64BCF80-6A3B-4937-9F77-26BD6E0B7CA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6034" y="72902"/>
            <a:ext cx="3455742" cy="391018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rgbClr val="A7A9AC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019602" y="4348633"/>
            <a:ext cx="5856837" cy="406245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436034" y="1370205"/>
            <a:ext cx="4124536" cy="406245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436033" y="1834126"/>
            <a:ext cx="4124537" cy="368041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028023" y="4853355"/>
            <a:ext cx="5848415" cy="1357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91804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1E16D5-62C5-E397-0FD1-8FB9662FD089}"/>
              </a:ext>
            </a:extLst>
          </p:cNvPr>
          <p:cNvSpPr/>
          <p:nvPr userDrawn="1"/>
        </p:nvSpPr>
        <p:spPr>
          <a:xfrm>
            <a:off x="3802063" y="0"/>
            <a:ext cx="4576762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29B777-5B34-C984-2013-916FA9684E39}"/>
              </a:ext>
            </a:extLst>
          </p:cNvPr>
          <p:cNvSpPr/>
          <p:nvPr userDrawn="1"/>
        </p:nvSpPr>
        <p:spPr>
          <a:xfrm>
            <a:off x="171450" y="144463"/>
            <a:ext cx="265113" cy="265112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5725A7-71FC-2BC1-C8F4-8BFFA45861DF}"/>
              </a:ext>
            </a:extLst>
          </p:cNvPr>
          <p:cNvCxnSpPr/>
          <p:nvPr userDrawn="1"/>
        </p:nvCxnSpPr>
        <p:spPr>
          <a:xfrm flipV="1">
            <a:off x="303213" y="0"/>
            <a:ext cx="0" cy="144463"/>
          </a:xfrm>
          <a:prstGeom prst="line">
            <a:avLst/>
          </a:prstGeom>
          <a:ln w="22225">
            <a:solidFill>
              <a:srgbClr val="5D3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29A1A-DFF8-7DCB-F8F8-A800A3AC3A9F}"/>
              </a:ext>
            </a:extLst>
          </p:cNvPr>
          <p:cNvSpPr txBox="1">
            <a:spLocks/>
          </p:cNvSpPr>
          <p:nvPr userDrawn="1"/>
        </p:nvSpPr>
        <p:spPr>
          <a:xfrm>
            <a:off x="5849938" y="6483350"/>
            <a:ext cx="479425" cy="230188"/>
          </a:xfrm>
          <a:prstGeom prst="rect">
            <a:avLst/>
          </a:prstGeom>
        </p:spPr>
        <p:txBody>
          <a:bodyPr lIns="104287" tIns="52144" rIns="104287" bIns="52144" anchor="ctr"/>
          <a:lstStyle>
            <a:defPPr>
              <a:defRPr lang="en-US"/>
            </a:defPPr>
            <a:lvl1pPr marL="0" algn="l" defTabSz="521437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+mn-ea"/>
                <a:cs typeface="Avenir Next Regular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36051D8-9424-42E4-A717-992DCD9DA979}" type="slidenum">
              <a:rPr lang="en-US" b="1" smtClean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400" b="1">
              <a:solidFill>
                <a:srgbClr val="5D35B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02B5D608-9D1A-E30A-DD1C-6FB8095606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B55016D9-4793-31D3-0BB9-A902495CE25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03931" y="1304692"/>
            <a:ext cx="3285089" cy="536564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6034" y="72902"/>
            <a:ext cx="3152986" cy="391018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rgbClr val="A7A9AC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8591351" y="1943765"/>
            <a:ext cx="3285088" cy="406245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03930" y="1933762"/>
            <a:ext cx="3285089" cy="406245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03930" y="2432513"/>
            <a:ext cx="3285089" cy="377871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8591350" y="2432513"/>
            <a:ext cx="3285089" cy="377871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0360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4ACD4B7-03C3-3D3D-B368-2D664275F6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9F18C9F-EC7C-2CF9-EE44-26EE8FA1BD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5205413"/>
            <a:ext cx="4319588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717550"/>
            <a:ext cx="7048500" cy="2330450"/>
          </a:xfrm>
        </p:spPr>
        <p:txBody>
          <a:bodyPr>
            <a:noAutofit/>
          </a:bodyPr>
          <a:lstStyle>
            <a:lvl1pPr marL="0" indent="0">
              <a:buNone/>
              <a:defRPr sz="6600" baseline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9900" y="3060700"/>
            <a:ext cx="3721100" cy="3683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69900" y="3740150"/>
            <a:ext cx="774700" cy="368300"/>
          </a:xfr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9371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AC5CF1CE-A663-8D76-E81B-99206D8822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5146DB6-6C17-0A6D-6F00-8EF2DBDB9184}"/>
              </a:ext>
            </a:extLst>
          </p:cNvPr>
          <p:cNvSpPr/>
          <p:nvPr userDrawn="1"/>
        </p:nvSpPr>
        <p:spPr>
          <a:xfrm>
            <a:off x="171450" y="144463"/>
            <a:ext cx="265113" cy="265112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C3314D-5BA6-E903-7773-D4DBFB798986}"/>
              </a:ext>
            </a:extLst>
          </p:cNvPr>
          <p:cNvCxnSpPr/>
          <p:nvPr userDrawn="1"/>
        </p:nvCxnSpPr>
        <p:spPr>
          <a:xfrm flipV="1">
            <a:off x="303213" y="0"/>
            <a:ext cx="0" cy="144463"/>
          </a:xfrm>
          <a:prstGeom prst="line">
            <a:avLst/>
          </a:prstGeom>
          <a:ln w="22225">
            <a:solidFill>
              <a:srgbClr val="5D3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C6D3C-CFC5-C02B-5B64-DFB3C85B7B17}"/>
              </a:ext>
            </a:extLst>
          </p:cNvPr>
          <p:cNvSpPr txBox="1">
            <a:spLocks/>
          </p:cNvSpPr>
          <p:nvPr userDrawn="1"/>
        </p:nvSpPr>
        <p:spPr>
          <a:xfrm>
            <a:off x="5849938" y="6483350"/>
            <a:ext cx="479425" cy="230188"/>
          </a:xfrm>
          <a:prstGeom prst="rect">
            <a:avLst/>
          </a:prstGeom>
        </p:spPr>
        <p:txBody>
          <a:bodyPr lIns="104287" tIns="52144" rIns="104287" bIns="52144" anchor="ctr"/>
          <a:lstStyle>
            <a:defPPr>
              <a:defRPr lang="en-US"/>
            </a:defPPr>
            <a:lvl1pPr marL="0" algn="l" defTabSz="521437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+mn-ea"/>
                <a:cs typeface="Avenir Next Regular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D892E13A-C1EA-4F05-A25A-464CAFBE00BE}" type="slidenum">
              <a:rPr lang="en-US" b="1" smtClean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400" b="1">
              <a:solidFill>
                <a:srgbClr val="5D35B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0287E94C-3FF6-0508-3177-DE419CC8D4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DB19FC28-E5FA-3B92-7B1A-DDAC3918DC9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6034" y="72902"/>
            <a:ext cx="3455742" cy="391018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rgbClr val="A7A9AC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03932" y="2242828"/>
            <a:ext cx="5856838" cy="536564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688179" y="1370205"/>
            <a:ext cx="3875636" cy="406245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303930" y="2907337"/>
            <a:ext cx="5856840" cy="330389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7688180" y="1899139"/>
            <a:ext cx="3901035" cy="370156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04127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F1EEB7A-5F84-8124-2B48-AE64653DFE92}"/>
              </a:ext>
            </a:extLst>
          </p:cNvPr>
          <p:cNvSpPr/>
          <p:nvPr userDrawn="1"/>
        </p:nvSpPr>
        <p:spPr>
          <a:xfrm>
            <a:off x="3121025" y="3781425"/>
            <a:ext cx="2444750" cy="2446338"/>
          </a:xfrm>
          <a:prstGeom prst="ellipse">
            <a:avLst/>
          </a:prstGeom>
          <a:solidFill>
            <a:srgbClr val="5D35B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7E43DD-7D87-0D89-3F24-4A257A10CA77}"/>
              </a:ext>
            </a:extLst>
          </p:cNvPr>
          <p:cNvSpPr/>
          <p:nvPr userDrawn="1"/>
        </p:nvSpPr>
        <p:spPr>
          <a:xfrm>
            <a:off x="4343400" y="0"/>
            <a:ext cx="78486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59B0E2-47A7-0064-8940-063E7CEA1348}"/>
              </a:ext>
            </a:extLst>
          </p:cNvPr>
          <p:cNvSpPr/>
          <p:nvPr userDrawn="1"/>
        </p:nvSpPr>
        <p:spPr>
          <a:xfrm>
            <a:off x="171450" y="144463"/>
            <a:ext cx="265113" cy="265112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8B6058-7424-334D-F3FE-21204EC5CE0B}"/>
              </a:ext>
            </a:extLst>
          </p:cNvPr>
          <p:cNvCxnSpPr/>
          <p:nvPr userDrawn="1"/>
        </p:nvCxnSpPr>
        <p:spPr>
          <a:xfrm flipV="1">
            <a:off x="303213" y="0"/>
            <a:ext cx="0" cy="144463"/>
          </a:xfrm>
          <a:prstGeom prst="line">
            <a:avLst/>
          </a:prstGeom>
          <a:ln w="22225">
            <a:solidFill>
              <a:srgbClr val="5D3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5C9FF00-6EDF-B0DD-D6F9-C4A6576D3388}"/>
              </a:ext>
            </a:extLst>
          </p:cNvPr>
          <p:cNvSpPr txBox="1">
            <a:spLocks/>
          </p:cNvSpPr>
          <p:nvPr userDrawn="1"/>
        </p:nvSpPr>
        <p:spPr>
          <a:xfrm>
            <a:off x="5849938" y="6483350"/>
            <a:ext cx="479425" cy="230188"/>
          </a:xfrm>
          <a:prstGeom prst="rect">
            <a:avLst/>
          </a:prstGeom>
        </p:spPr>
        <p:txBody>
          <a:bodyPr lIns="104287" tIns="52144" rIns="104287" bIns="52144" anchor="ctr"/>
          <a:lstStyle>
            <a:defPPr>
              <a:defRPr lang="en-US"/>
            </a:defPPr>
            <a:lvl1pPr marL="0" algn="l" defTabSz="521437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+mn-ea"/>
                <a:cs typeface="Avenir Next Regular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28F66C7A-E047-4982-BD73-D6119E0C79F4}" type="slidenum">
              <a:rPr lang="en-US" b="1" smtClean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400" b="1">
              <a:solidFill>
                <a:srgbClr val="5D35B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D7F2D04F-3B5A-4584-D2AD-A91D2DEEFE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2CDE9853-3FA3-3504-8E71-B65DFFF5C8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6034" y="72902"/>
            <a:ext cx="3152986" cy="391018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rgbClr val="A7A9AC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03931" y="1181741"/>
            <a:ext cx="2673446" cy="406245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832351" y="5005137"/>
            <a:ext cx="7044088" cy="120609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rgbClr val="8E8F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32350" y="463920"/>
            <a:ext cx="3713773" cy="59721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rgbClr val="8E8F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303931" y="1680491"/>
            <a:ext cx="2673445" cy="418446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36821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6D8DD5B-1DF4-0E51-E872-AAB5F2D0EC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4">
            <a:extLst>
              <a:ext uri="{FF2B5EF4-FFF2-40B4-BE49-F238E27FC236}">
                <a16:creationId xmlns:a16="http://schemas.microsoft.com/office/drawing/2014/main" id="{A6EFE10C-F81C-8939-8C92-3232AFE7305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00388" y="2222500"/>
            <a:ext cx="2293937" cy="2517775"/>
            <a:chOff x="3100070" y="2222311"/>
            <a:chExt cx="2294566" cy="25181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092B5C-61C8-7F91-64E5-CFB79B71BFF9}"/>
                </a:ext>
              </a:extLst>
            </p:cNvPr>
            <p:cNvSpPr/>
            <p:nvPr userDrawn="1"/>
          </p:nvSpPr>
          <p:spPr>
            <a:xfrm>
              <a:off x="3100070" y="2246127"/>
              <a:ext cx="2213582" cy="249431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>
              <a:outerShdw blurRad="38100" dist="25400" dir="2700000" algn="tl" rotWithShape="0">
                <a:schemeClr val="bg1">
                  <a:lumMod val="8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AD2F006-BB0B-1535-A5B8-983A343C6306}"/>
                </a:ext>
              </a:extLst>
            </p:cNvPr>
            <p:cNvSpPr/>
            <p:nvPr userDrawn="1"/>
          </p:nvSpPr>
          <p:spPr>
            <a:xfrm>
              <a:off x="5213611" y="2222311"/>
              <a:ext cx="181025" cy="1810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5D35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EAA46CC8-0729-2E36-4446-8E64F5B81646}"/>
              </a:ext>
            </a:extLst>
          </p:cNvPr>
          <p:cNvSpPr/>
          <p:nvPr userDrawn="1"/>
        </p:nvSpPr>
        <p:spPr>
          <a:xfrm>
            <a:off x="171450" y="144463"/>
            <a:ext cx="265113" cy="265112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D48F14-96A3-04FB-8D13-BBA4B3109B02}"/>
              </a:ext>
            </a:extLst>
          </p:cNvPr>
          <p:cNvCxnSpPr/>
          <p:nvPr userDrawn="1"/>
        </p:nvCxnSpPr>
        <p:spPr>
          <a:xfrm flipV="1">
            <a:off x="303213" y="0"/>
            <a:ext cx="0" cy="144463"/>
          </a:xfrm>
          <a:prstGeom prst="line">
            <a:avLst/>
          </a:prstGeom>
          <a:ln w="22225">
            <a:solidFill>
              <a:srgbClr val="5D3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39F2FDF-D9B7-86DE-E41C-690104A3B0EE}"/>
              </a:ext>
            </a:extLst>
          </p:cNvPr>
          <p:cNvSpPr txBox="1">
            <a:spLocks/>
          </p:cNvSpPr>
          <p:nvPr userDrawn="1"/>
        </p:nvSpPr>
        <p:spPr>
          <a:xfrm>
            <a:off x="5849938" y="6483350"/>
            <a:ext cx="479425" cy="230188"/>
          </a:xfrm>
          <a:prstGeom prst="rect">
            <a:avLst/>
          </a:prstGeom>
        </p:spPr>
        <p:txBody>
          <a:bodyPr lIns="104287" tIns="52144" rIns="104287" bIns="52144" anchor="ctr"/>
          <a:lstStyle>
            <a:defPPr>
              <a:defRPr lang="en-US"/>
            </a:defPPr>
            <a:lvl1pPr marL="0" algn="l" defTabSz="521437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+mn-ea"/>
                <a:cs typeface="Avenir Next Regular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85A604FC-49F6-4F45-8418-4C319255F345}" type="slidenum">
              <a:rPr lang="en-US" b="1" smtClean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400" b="1">
              <a:solidFill>
                <a:srgbClr val="5D35B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55DB50-B416-5D79-BEB2-59CDFE1F02A8}"/>
              </a:ext>
            </a:extLst>
          </p:cNvPr>
          <p:cNvSpPr/>
          <p:nvPr userDrawn="1"/>
        </p:nvSpPr>
        <p:spPr>
          <a:xfrm>
            <a:off x="171450" y="2998788"/>
            <a:ext cx="2422525" cy="3340100"/>
          </a:xfrm>
          <a:prstGeom prst="rect">
            <a:avLst/>
          </a:prstGeom>
          <a:solidFill>
            <a:srgbClr val="5D35B1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0AFE1EEA-1DC0-7B89-A8F0-181101E9F89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499100" y="1739900"/>
            <a:ext cx="2300288" cy="2517775"/>
            <a:chOff x="6160321" y="3965598"/>
            <a:chExt cx="2300330" cy="251813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228A74-06E9-7096-2E3D-14A3357A1A1E}"/>
                </a:ext>
              </a:extLst>
            </p:cNvPr>
            <p:cNvSpPr/>
            <p:nvPr userDrawn="1"/>
          </p:nvSpPr>
          <p:spPr>
            <a:xfrm>
              <a:off x="6247636" y="3989414"/>
              <a:ext cx="2213015" cy="249431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>
              <a:outerShdw blurRad="38100" dist="25400" dir="2700000" algn="tl" rotWithShape="0">
                <a:schemeClr val="bg1">
                  <a:lumMod val="8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DCCA4C3-FC5B-2EF2-CB8B-FB6424CE9339}"/>
                </a:ext>
              </a:extLst>
            </p:cNvPr>
            <p:cNvSpPr/>
            <p:nvPr userDrawn="1"/>
          </p:nvSpPr>
          <p:spPr>
            <a:xfrm>
              <a:off x="6160321" y="3965598"/>
              <a:ext cx="180978" cy="1810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5D35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</p:grpSp>
      <p:pic>
        <p:nvPicPr>
          <p:cNvPr id="14" name="Picture 17">
            <a:extLst>
              <a:ext uri="{FF2B5EF4-FFF2-40B4-BE49-F238E27FC236}">
                <a16:creationId xmlns:a16="http://schemas.microsoft.com/office/drawing/2014/main" id="{9F49C6F2-2250-F82C-4895-2662B3E31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8">
            <a:extLst>
              <a:ext uri="{FF2B5EF4-FFF2-40B4-BE49-F238E27FC236}">
                <a16:creationId xmlns:a16="http://schemas.microsoft.com/office/drawing/2014/main" id="{7BA41B82-ED55-250C-891A-A358983687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6034" y="72902"/>
            <a:ext cx="3152986" cy="391018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rgbClr val="A7A9AC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03931" y="3114045"/>
            <a:ext cx="2107799" cy="406245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5678714" y="1892079"/>
            <a:ext cx="2021172" cy="38558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678714" y="2301012"/>
            <a:ext cx="2021172" cy="175839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3192403" y="2378489"/>
            <a:ext cx="2021172" cy="38558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3192403" y="2787422"/>
            <a:ext cx="2021172" cy="175839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304946" y="3568887"/>
            <a:ext cx="2106783" cy="254053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56881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0D5E8E-6CF9-A046-A815-5AD5465A025A}"/>
              </a:ext>
            </a:extLst>
          </p:cNvPr>
          <p:cNvSpPr/>
          <p:nvPr userDrawn="1"/>
        </p:nvSpPr>
        <p:spPr>
          <a:xfrm>
            <a:off x="0" y="12700"/>
            <a:ext cx="12192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9ADBAAB-8F50-2B36-826E-2A63801D97B4}"/>
              </a:ext>
            </a:extLst>
          </p:cNvPr>
          <p:cNvSpPr/>
          <p:nvPr userDrawn="1"/>
        </p:nvSpPr>
        <p:spPr>
          <a:xfrm>
            <a:off x="171450" y="144463"/>
            <a:ext cx="265113" cy="265112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D68B4C-98CE-2AA1-7693-7FE78D580A91}"/>
              </a:ext>
            </a:extLst>
          </p:cNvPr>
          <p:cNvCxnSpPr/>
          <p:nvPr userDrawn="1"/>
        </p:nvCxnSpPr>
        <p:spPr>
          <a:xfrm flipV="1">
            <a:off x="303213" y="0"/>
            <a:ext cx="0" cy="144463"/>
          </a:xfrm>
          <a:prstGeom prst="line">
            <a:avLst/>
          </a:prstGeom>
          <a:ln w="22225">
            <a:solidFill>
              <a:srgbClr val="5D3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98EA9-D191-5369-2982-21B5D0E491AD}"/>
              </a:ext>
            </a:extLst>
          </p:cNvPr>
          <p:cNvSpPr txBox="1">
            <a:spLocks/>
          </p:cNvSpPr>
          <p:nvPr userDrawn="1"/>
        </p:nvSpPr>
        <p:spPr>
          <a:xfrm>
            <a:off x="5849938" y="6483350"/>
            <a:ext cx="479425" cy="230188"/>
          </a:xfrm>
          <a:prstGeom prst="rect">
            <a:avLst/>
          </a:prstGeom>
        </p:spPr>
        <p:txBody>
          <a:bodyPr lIns="104287" tIns="52144" rIns="104287" bIns="52144" anchor="ctr"/>
          <a:lstStyle>
            <a:defPPr>
              <a:defRPr lang="en-US"/>
            </a:defPPr>
            <a:lvl1pPr marL="0" algn="l" defTabSz="521437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+mn-ea"/>
                <a:cs typeface="Avenir Next Regular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532721BB-9F7E-4497-B0C6-B700C42641DD}" type="slidenum">
              <a:rPr lang="en-US" b="1" smtClean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400" b="1">
              <a:solidFill>
                <a:srgbClr val="5D35B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09BAD489-D3E7-0221-E0AF-F491C8F579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4BF6A0A5-187F-B934-B2C4-E5C7CA7B503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 Marionete Limited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6034" y="72902"/>
            <a:ext cx="3152986" cy="391018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rgbClr val="A7A9AC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02917" y="1304692"/>
            <a:ext cx="7973524" cy="536564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3902917" y="1964126"/>
            <a:ext cx="7973524" cy="424710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58834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69DA39-EC11-3294-E639-538BDBE3C576}"/>
              </a:ext>
            </a:extLst>
          </p:cNvPr>
          <p:cNvSpPr/>
          <p:nvPr userDrawn="1"/>
        </p:nvSpPr>
        <p:spPr>
          <a:xfrm>
            <a:off x="0" y="1304925"/>
            <a:ext cx="2422525" cy="5553075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FCB9836-9573-3919-7C5D-0F02769873D7}"/>
              </a:ext>
            </a:extLst>
          </p:cNvPr>
          <p:cNvSpPr/>
          <p:nvPr userDrawn="1"/>
        </p:nvSpPr>
        <p:spPr>
          <a:xfrm>
            <a:off x="-358775" y="1749425"/>
            <a:ext cx="717550" cy="717550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AF79EC-D431-85B1-39AC-9DC9B2A11924}"/>
              </a:ext>
            </a:extLst>
          </p:cNvPr>
          <p:cNvSpPr/>
          <p:nvPr userDrawn="1"/>
        </p:nvSpPr>
        <p:spPr>
          <a:xfrm>
            <a:off x="171450" y="144463"/>
            <a:ext cx="265113" cy="265112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B92D9B-053E-0C70-5A65-12B358EE7A1C}"/>
              </a:ext>
            </a:extLst>
          </p:cNvPr>
          <p:cNvCxnSpPr/>
          <p:nvPr userDrawn="1"/>
        </p:nvCxnSpPr>
        <p:spPr>
          <a:xfrm flipV="1">
            <a:off x="303213" y="0"/>
            <a:ext cx="0" cy="144463"/>
          </a:xfrm>
          <a:prstGeom prst="line">
            <a:avLst/>
          </a:prstGeom>
          <a:ln w="22225">
            <a:solidFill>
              <a:srgbClr val="5D3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2D94794-C13C-16DA-D00B-EB09B8CE5BCA}"/>
              </a:ext>
            </a:extLst>
          </p:cNvPr>
          <p:cNvSpPr txBox="1">
            <a:spLocks/>
          </p:cNvSpPr>
          <p:nvPr userDrawn="1"/>
        </p:nvSpPr>
        <p:spPr>
          <a:xfrm>
            <a:off x="5849938" y="6483350"/>
            <a:ext cx="479425" cy="230188"/>
          </a:xfrm>
          <a:prstGeom prst="rect">
            <a:avLst/>
          </a:prstGeom>
        </p:spPr>
        <p:txBody>
          <a:bodyPr lIns="104287" tIns="52144" rIns="104287" bIns="52144" anchor="ctr"/>
          <a:lstStyle>
            <a:defPPr>
              <a:defRPr lang="en-US"/>
            </a:defPPr>
            <a:lvl1pPr marL="0" algn="l" defTabSz="521437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+mn-ea"/>
                <a:cs typeface="Avenir Next Regular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6CCC2C78-5F23-4987-A97B-0EE7AF65C153}" type="slidenum">
              <a:rPr lang="en-US" b="1" smtClean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400" b="1">
              <a:solidFill>
                <a:srgbClr val="5D35B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A86389DB-DDD0-C078-32F3-8F887E5778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2189A933-F45D-6763-FFDE-4DA2CC4AE34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3"/>
          </p:nvPr>
        </p:nvSpPr>
        <p:spPr>
          <a:xfrm>
            <a:off x="399866" y="1993656"/>
            <a:ext cx="1886134" cy="421757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rgbClr val="8E8F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>
              <a:buNone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6034" y="72902"/>
            <a:ext cx="3455742" cy="391018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rgbClr val="A7A9AC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2658972" y="3913757"/>
            <a:ext cx="2104033" cy="229747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4942790" y="3913757"/>
            <a:ext cx="2104033" cy="229747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7226608" y="3913757"/>
            <a:ext cx="2104033" cy="229747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9510426" y="3913757"/>
            <a:ext cx="2104033" cy="229747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592597" y="768128"/>
            <a:ext cx="7105884" cy="536564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7316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1C0B8D8-86E1-37B9-437B-3421E6917FDD}"/>
              </a:ext>
            </a:extLst>
          </p:cNvPr>
          <p:cNvSpPr/>
          <p:nvPr userDrawn="1"/>
        </p:nvSpPr>
        <p:spPr>
          <a:xfrm>
            <a:off x="171450" y="144463"/>
            <a:ext cx="265113" cy="265112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7BE264-349A-85D3-6DC2-B711787C1780}"/>
              </a:ext>
            </a:extLst>
          </p:cNvPr>
          <p:cNvCxnSpPr>
            <a:stCxn id="5" idx="0"/>
          </p:cNvCxnSpPr>
          <p:nvPr userDrawn="1"/>
        </p:nvCxnSpPr>
        <p:spPr>
          <a:xfrm flipV="1">
            <a:off x="303213" y="0"/>
            <a:ext cx="0" cy="144463"/>
          </a:xfrm>
          <a:prstGeom prst="line">
            <a:avLst/>
          </a:prstGeom>
          <a:ln w="22225">
            <a:solidFill>
              <a:srgbClr val="5D3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5F95E12-F1B9-6B80-4E78-49B4B8A44487}"/>
              </a:ext>
            </a:extLst>
          </p:cNvPr>
          <p:cNvSpPr txBox="1">
            <a:spLocks/>
          </p:cNvSpPr>
          <p:nvPr userDrawn="1"/>
        </p:nvSpPr>
        <p:spPr>
          <a:xfrm>
            <a:off x="5849938" y="6483350"/>
            <a:ext cx="479425" cy="230188"/>
          </a:xfrm>
          <a:prstGeom prst="rect">
            <a:avLst/>
          </a:prstGeom>
        </p:spPr>
        <p:txBody>
          <a:bodyPr lIns="104287" tIns="52144" rIns="104287" bIns="52144" anchor="ctr"/>
          <a:lstStyle>
            <a:defPPr>
              <a:defRPr lang="en-US"/>
            </a:defPPr>
            <a:lvl1pPr marL="0" algn="l" defTabSz="521437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+mn-ea"/>
                <a:cs typeface="Avenir Next Regular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A3BCB12C-7BF4-4DEB-841D-BC466A607B65}" type="slidenum">
              <a:rPr lang="en-US" b="1" smtClean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400" b="1">
              <a:solidFill>
                <a:srgbClr val="5D35B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CC207D25-E561-F5F7-ED29-F2454255DE4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grpSp>
        <p:nvGrpSpPr>
          <p:cNvPr id="9" name="Group 10">
            <a:extLst>
              <a:ext uri="{FF2B5EF4-FFF2-40B4-BE49-F238E27FC236}">
                <a16:creationId xmlns:a16="http://schemas.microsoft.com/office/drawing/2014/main" id="{127CAFA6-37B7-55A3-C0C8-0676B7C15EE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740525" y="792163"/>
            <a:ext cx="360363" cy="461962"/>
            <a:chOff x="6871124" y="3253979"/>
            <a:chExt cx="359852" cy="461665"/>
          </a:xfrm>
        </p:grpSpPr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DDD45AB8-7B96-9FD7-0F7F-890F79AC86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2326" y="3253979"/>
              <a:ext cx="31744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pt-PT" altLang="en-US" sz="2400">
                  <a:solidFill>
                    <a:srgbClr val="5D35B1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1</a:t>
              </a:r>
              <a:endParaRPr lang="fr-FR" altLang="en-US" sz="2400">
                <a:solidFill>
                  <a:srgbClr val="5D35B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186BF4-F9BB-7564-B5ED-E13AE925D91A}"/>
                </a:ext>
              </a:extLst>
            </p:cNvPr>
            <p:cNvSpPr/>
            <p:nvPr/>
          </p:nvSpPr>
          <p:spPr>
            <a:xfrm>
              <a:off x="6871124" y="3301573"/>
              <a:ext cx="359852" cy="360130"/>
            </a:xfrm>
            <a:prstGeom prst="ellipse">
              <a:avLst/>
            </a:prstGeom>
            <a:noFill/>
            <a:ln>
              <a:solidFill>
                <a:srgbClr val="5D35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</p:grpSp>
      <p:grpSp>
        <p:nvGrpSpPr>
          <p:cNvPr id="12" name="Group 13">
            <a:extLst>
              <a:ext uri="{FF2B5EF4-FFF2-40B4-BE49-F238E27FC236}">
                <a16:creationId xmlns:a16="http://schemas.microsoft.com/office/drawing/2014/main" id="{0A7C79E2-F0B1-98B1-52F2-BC5B2337CC9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740525" y="3594100"/>
            <a:ext cx="360363" cy="461963"/>
            <a:chOff x="6871124" y="3253979"/>
            <a:chExt cx="359852" cy="461665"/>
          </a:xfrm>
        </p:grpSpPr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4454ED93-8704-61A0-B7C6-108D04EB9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2326" y="3253979"/>
              <a:ext cx="31744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pt-PT" altLang="en-US" sz="2400">
                  <a:solidFill>
                    <a:srgbClr val="5D35B1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2</a:t>
              </a:r>
              <a:endParaRPr lang="fr-FR" altLang="en-US" sz="2400">
                <a:solidFill>
                  <a:srgbClr val="5D35B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4F8D94-1493-8F02-3A28-8F6F3649CD54}"/>
                </a:ext>
              </a:extLst>
            </p:cNvPr>
            <p:cNvSpPr/>
            <p:nvPr/>
          </p:nvSpPr>
          <p:spPr>
            <a:xfrm>
              <a:off x="6871124" y="3301573"/>
              <a:ext cx="359852" cy="360131"/>
            </a:xfrm>
            <a:prstGeom prst="ellipse">
              <a:avLst/>
            </a:prstGeom>
            <a:noFill/>
            <a:ln>
              <a:solidFill>
                <a:srgbClr val="5D35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</p:grpSp>
      <p:grpSp>
        <p:nvGrpSpPr>
          <p:cNvPr id="15" name="Group 16">
            <a:extLst>
              <a:ext uri="{FF2B5EF4-FFF2-40B4-BE49-F238E27FC236}">
                <a16:creationId xmlns:a16="http://schemas.microsoft.com/office/drawing/2014/main" id="{21013AD4-E35E-2D62-B16F-28F706E366B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351963" y="3602038"/>
            <a:ext cx="360362" cy="461962"/>
            <a:chOff x="6871124" y="3253979"/>
            <a:chExt cx="359852" cy="461665"/>
          </a:xfrm>
        </p:grpSpPr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714B828A-2D36-5C09-1481-4BD27ECCA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2326" y="3253979"/>
              <a:ext cx="31744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pt-PT" altLang="en-US" sz="2400">
                  <a:solidFill>
                    <a:srgbClr val="5D35B1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3</a:t>
              </a:r>
              <a:endParaRPr lang="fr-FR" altLang="en-US" sz="2400">
                <a:solidFill>
                  <a:srgbClr val="5D35B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C3596F-C2BD-92A4-FDD9-ABA32A8F9C1D}"/>
                </a:ext>
              </a:extLst>
            </p:cNvPr>
            <p:cNvSpPr/>
            <p:nvPr/>
          </p:nvSpPr>
          <p:spPr>
            <a:xfrm>
              <a:off x="6871124" y="3301573"/>
              <a:ext cx="359852" cy="360130"/>
            </a:xfrm>
            <a:prstGeom prst="ellipse">
              <a:avLst/>
            </a:prstGeom>
            <a:noFill/>
            <a:ln>
              <a:solidFill>
                <a:srgbClr val="5D35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</p:grpSp>
      <p:pic>
        <p:nvPicPr>
          <p:cNvPr id="18" name="Picture 19">
            <a:extLst>
              <a:ext uri="{FF2B5EF4-FFF2-40B4-BE49-F238E27FC236}">
                <a16:creationId xmlns:a16="http://schemas.microsoft.com/office/drawing/2014/main" id="{8AD624CF-C751-64CA-D0E4-B24BD90078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03931" y="1304692"/>
            <a:ext cx="6171009" cy="536564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03930" y="1933762"/>
            <a:ext cx="6171010" cy="406245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6034" y="72902"/>
            <a:ext cx="3455742" cy="391018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rgbClr val="A7A9AC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7060684" y="905611"/>
            <a:ext cx="2188742" cy="251655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1">
                <a:solidFill>
                  <a:srgbClr val="8E8F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7060684" y="3695782"/>
            <a:ext cx="2188742" cy="251655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1">
                <a:solidFill>
                  <a:srgbClr val="8E8F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9675973" y="3695782"/>
            <a:ext cx="2188742" cy="251655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1">
                <a:solidFill>
                  <a:srgbClr val="8E8F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03930" y="2432513"/>
            <a:ext cx="6171010" cy="377982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5769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AB0CF8-E89B-03B5-ED3F-BD0AC6FAE345}"/>
              </a:ext>
            </a:extLst>
          </p:cNvPr>
          <p:cNvSpPr/>
          <p:nvPr userDrawn="1"/>
        </p:nvSpPr>
        <p:spPr>
          <a:xfrm>
            <a:off x="4343400" y="0"/>
            <a:ext cx="78486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7C06BB-3E28-C992-F346-098A6B775FD7}"/>
              </a:ext>
            </a:extLst>
          </p:cNvPr>
          <p:cNvSpPr/>
          <p:nvPr userDrawn="1"/>
        </p:nvSpPr>
        <p:spPr>
          <a:xfrm>
            <a:off x="171450" y="144463"/>
            <a:ext cx="265113" cy="265112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4A1911-298A-A06C-3E78-C4C883DB55E8}"/>
              </a:ext>
            </a:extLst>
          </p:cNvPr>
          <p:cNvCxnSpPr/>
          <p:nvPr userDrawn="1"/>
        </p:nvCxnSpPr>
        <p:spPr>
          <a:xfrm flipV="1">
            <a:off x="303213" y="0"/>
            <a:ext cx="0" cy="144463"/>
          </a:xfrm>
          <a:prstGeom prst="line">
            <a:avLst/>
          </a:prstGeom>
          <a:ln w="22225">
            <a:solidFill>
              <a:srgbClr val="5D3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866A4-58C6-C863-D1D1-0183AF75F8FD}"/>
              </a:ext>
            </a:extLst>
          </p:cNvPr>
          <p:cNvSpPr txBox="1">
            <a:spLocks/>
          </p:cNvSpPr>
          <p:nvPr userDrawn="1"/>
        </p:nvSpPr>
        <p:spPr>
          <a:xfrm>
            <a:off x="5849938" y="6483350"/>
            <a:ext cx="479425" cy="230188"/>
          </a:xfrm>
          <a:prstGeom prst="rect">
            <a:avLst/>
          </a:prstGeom>
        </p:spPr>
        <p:txBody>
          <a:bodyPr lIns="104287" tIns="52144" rIns="104287" bIns="52144" anchor="ctr"/>
          <a:lstStyle>
            <a:defPPr>
              <a:defRPr lang="en-US"/>
            </a:defPPr>
            <a:lvl1pPr marL="0" algn="l" defTabSz="521437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+mn-ea"/>
                <a:cs typeface="Avenir Next Regular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13303656-0DC6-4057-9193-E1E00EA1D247}" type="slidenum">
              <a:rPr lang="en-US" b="1" smtClean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400" b="1">
              <a:solidFill>
                <a:srgbClr val="5D35B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1038C79C-B775-EC04-2ADA-05EC296EFD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7FC71FA2-F269-0A89-4226-ADA2BFBA8FB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6034" y="72902"/>
            <a:ext cx="3152986" cy="391018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rgbClr val="A7A9AC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03931" y="1181741"/>
            <a:ext cx="3692716" cy="406245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832351" y="5005137"/>
            <a:ext cx="7044088" cy="120609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rgbClr val="8E8F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32350" y="463920"/>
            <a:ext cx="3713773" cy="59721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rgbClr val="8E8F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303931" y="3817563"/>
            <a:ext cx="3692716" cy="406245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303931" y="1685494"/>
            <a:ext cx="3692716" cy="188991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303931" y="4321315"/>
            <a:ext cx="3692716" cy="188991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58749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AF562058-783B-88C7-7168-D4DDA60D11C9}"/>
              </a:ext>
            </a:extLst>
          </p:cNvPr>
          <p:cNvSpPr txBox="1">
            <a:spLocks/>
          </p:cNvSpPr>
          <p:nvPr userDrawn="1"/>
        </p:nvSpPr>
        <p:spPr>
          <a:xfrm>
            <a:off x="5849938" y="6483350"/>
            <a:ext cx="479425" cy="230188"/>
          </a:xfrm>
          <a:prstGeom prst="rect">
            <a:avLst/>
          </a:prstGeom>
        </p:spPr>
        <p:txBody>
          <a:bodyPr lIns="104287" tIns="52144" rIns="104287" bIns="52144" anchor="ctr"/>
          <a:lstStyle>
            <a:defPPr>
              <a:defRPr lang="en-US"/>
            </a:defPPr>
            <a:lvl1pPr marL="0" algn="l" defTabSz="521437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Next Regular"/>
                <a:ea typeface="+mn-ea"/>
                <a:cs typeface="Avenir Next Regular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A557A6A4-5629-4B9D-B506-68203BD08AD9}" type="slidenum">
              <a:rPr lang="en-US" b="1" smtClean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400" b="1">
              <a:solidFill>
                <a:srgbClr val="5D35B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3C94B8-F81D-428E-F344-CDB964D247E0}"/>
              </a:ext>
            </a:extLst>
          </p:cNvPr>
          <p:cNvSpPr/>
          <p:nvPr userDrawn="1"/>
        </p:nvSpPr>
        <p:spPr>
          <a:xfrm>
            <a:off x="171450" y="144463"/>
            <a:ext cx="265113" cy="265112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B7A4D2-7D53-F158-1CD2-18475BBFB7DA}"/>
              </a:ext>
            </a:extLst>
          </p:cNvPr>
          <p:cNvCxnSpPr/>
          <p:nvPr userDrawn="1"/>
        </p:nvCxnSpPr>
        <p:spPr>
          <a:xfrm flipV="1">
            <a:off x="303213" y="0"/>
            <a:ext cx="0" cy="144463"/>
          </a:xfrm>
          <a:prstGeom prst="line">
            <a:avLst/>
          </a:prstGeom>
          <a:ln w="22225">
            <a:solidFill>
              <a:srgbClr val="5D3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9">
            <a:extLst>
              <a:ext uri="{FF2B5EF4-FFF2-40B4-BE49-F238E27FC236}">
                <a16:creationId xmlns:a16="http://schemas.microsoft.com/office/drawing/2014/main" id="{4BAECE6D-B074-8860-16AE-9D7B72CCD2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80A6B6B2-B417-5C99-F89C-BB2B08D7C4C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36034" y="72902"/>
            <a:ext cx="3152986" cy="391018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rgbClr val="A7A9AC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03931" y="1304692"/>
            <a:ext cx="11560783" cy="536564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03930" y="1933762"/>
            <a:ext cx="11560784" cy="406245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03929" y="3864549"/>
            <a:ext cx="11560785" cy="234779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303929" y="2588362"/>
            <a:ext cx="11560785" cy="105008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="1">
                <a:solidFill>
                  <a:srgbClr val="8E8F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54159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F70CE6-E413-CF40-624C-EAF0E12072FC}"/>
              </a:ext>
            </a:extLst>
          </p:cNvPr>
          <p:cNvSpPr/>
          <p:nvPr userDrawn="1"/>
        </p:nvSpPr>
        <p:spPr>
          <a:xfrm>
            <a:off x="-25400" y="0"/>
            <a:ext cx="122174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E5F4F3B-35E1-E522-E32D-E44D49AB19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188" y="1668463"/>
            <a:ext cx="1889125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3223B2DE-093B-80C4-B566-DED5212433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5732463"/>
            <a:ext cx="2873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CEF0F0D1-34E4-1F97-D71D-B6B6E308A1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5334000"/>
            <a:ext cx="2873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A4308228-E825-844B-583F-05EF787E2E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6124575"/>
            <a:ext cx="2873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DDF1A2A6-7B77-E99A-8D87-65FE642A89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71650" y="1668463"/>
            <a:ext cx="1889125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ECC856-767D-74F0-575A-A803FF00DB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790700"/>
            <a:ext cx="16637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F3AE46-423D-AB01-0FF6-ABDF18F57C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1790700"/>
            <a:ext cx="16637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CE0FF7DB-937D-2211-56C3-9488426590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3140075"/>
            <a:ext cx="2349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347E8EF0-1BDF-70A8-920F-10FD5EB0D2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638" y="3140075"/>
            <a:ext cx="2349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7A47C11C-772D-8AD9-DCFB-4ACE458929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7">
            <a:extLst>
              <a:ext uri="{FF2B5EF4-FFF2-40B4-BE49-F238E27FC236}">
                <a16:creationId xmlns:a16="http://schemas.microsoft.com/office/drawing/2014/main" id="{191402B6-E071-BEAE-A228-5193EF5B84C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041507" y="654894"/>
            <a:ext cx="3615311" cy="406245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561256" y="4165103"/>
            <a:ext cx="7044088" cy="555919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3790492" y="1859735"/>
            <a:ext cx="2173058" cy="22615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043044" y="3140352"/>
            <a:ext cx="1330932" cy="2341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u="none">
                <a:solidFill>
                  <a:srgbClr val="231F2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3790492" y="2202037"/>
            <a:ext cx="1668074" cy="84335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231F2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8722935" y="1859735"/>
            <a:ext cx="2173058" cy="22615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1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8975487" y="3140352"/>
            <a:ext cx="1330932" cy="2341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u="none">
                <a:solidFill>
                  <a:srgbClr val="231F2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8722935" y="2202037"/>
            <a:ext cx="1668074" cy="84335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231F2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378449" y="5344459"/>
            <a:ext cx="3392707" cy="2807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0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397785" y="6149360"/>
            <a:ext cx="3392707" cy="2807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1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397785" y="5746909"/>
            <a:ext cx="3392707" cy="2807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70261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559A42A-64CF-514D-8C41-C21DBF9356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5DB78B-4CA8-C6C3-C2FC-1B48639193D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33A7879-BA65-8066-2417-E5D446D34A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8" y="3057525"/>
            <a:ext cx="28797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4687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EAC4678-A71A-72D4-35C3-75108F8FF6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FB0A722-92F9-BAFA-FCBF-B80A6A31F4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5205413"/>
            <a:ext cx="4319588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717550"/>
            <a:ext cx="7048500" cy="2330450"/>
          </a:xfrm>
        </p:spPr>
        <p:txBody>
          <a:bodyPr>
            <a:noAutofit/>
          </a:bodyPr>
          <a:lstStyle>
            <a:lvl1pPr marL="0" indent="0">
              <a:buNone/>
              <a:defRPr sz="6600" baseline="0">
                <a:solidFill>
                  <a:srgbClr val="5D35B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9900" y="3060700"/>
            <a:ext cx="3721100" cy="3683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231F20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69900" y="3740150"/>
            <a:ext cx="774700" cy="368300"/>
          </a:xfr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rgbClr val="231F2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475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CE7C733-9BAC-D5B3-0A95-FE1EDD45AE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8E3193-B616-7F38-2D82-0E154B9F5A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C2F3868-A345-0401-D858-134D42D6FC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8" y="3057525"/>
            <a:ext cx="28797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3737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D354681-E6EE-783E-9403-CED64049CD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62DE0DF-C3CB-3A10-881F-3C36CC774B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8" y="3057525"/>
            <a:ext cx="28797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5017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C601A03-A8D5-1278-C0C2-50CD78FA09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ECB9B1D-5D59-EB63-35B8-F43465AF2F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8" y="3057525"/>
            <a:ext cx="28797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91022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10556D7-E8E6-97AE-0729-6508B1695E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00239DB-2F0F-949D-74C5-D7B765C32E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8" y="3057525"/>
            <a:ext cx="28797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17906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685E1A9E-27A6-4AFD-CC0A-820CBE5B77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F817DED-8A62-78C1-48F5-1D2FE7872A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8" y="3057525"/>
            <a:ext cx="28797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505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B8B8148-5438-C61E-043C-EF09BE9696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A00A77C-84F0-457A-4A93-676856F244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5205413"/>
            <a:ext cx="4319588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70400" y="717550"/>
            <a:ext cx="7048500" cy="2330450"/>
          </a:xfrm>
        </p:spPr>
        <p:txBody>
          <a:bodyPr>
            <a:noAutofit/>
          </a:bodyPr>
          <a:lstStyle>
            <a:lvl1pPr marL="0" indent="0">
              <a:buNone/>
              <a:defRPr sz="6600" baseline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470400" y="3060700"/>
            <a:ext cx="3721100" cy="3683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70400" y="3740150"/>
            <a:ext cx="774700" cy="368300"/>
          </a:xfr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636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8727A8A-239C-2587-7079-21F0EF132D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869EA5D-35B7-F7C3-F06B-CE2686D09D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5205413"/>
            <a:ext cx="4319588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717550"/>
            <a:ext cx="7048500" cy="2330450"/>
          </a:xfrm>
        </p:spPr>
        <p:txBody>
          <a:bodyPr>
            <a:noAutofit/>
          </a:bodyPr>
          <a:lstStyle>
            <a:lvl1pPr marL="0" indent="0">
              <a:buNone/>
              <a:defRPr sz="6600" baseline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9900" y="3067050"/>
            <a:ext cx="3721100" cy="3683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69900" y="3740150"/>
            <a:ext cx="774700" cy="368300"/>
          </a:xfr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2102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C2B961-6F53-8E65-0965-949C4F199F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336E03E-B2B3-4970-1E1D-2D6320CFE3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23B23A41-0F95-CC15-21E2-D013ED50CF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3B11F9DA-66C0-50FD-E41C-3C40B4BE0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Placeholder 8"/>
          <p:cNvSpPr>
            <a:spLocks noGrp="1"/>
          </p:cNvSpPr>
          <p:nvPr>
            <p:ph type="body" sz="quarter" idx="45"/>
          </p:nvPr>
        </p:nvSpPr>
        <p:spPr>
          <a:xfrm>
            <a:off x="5213424" y="464564"/>
            <a:ext cx="6271109" cy="569590"/>
          </a:xfrm>
        </p:spPr>
        <p:txBody>
          <a:bodyPr>
            <a:noAutofit/>
          </a:bodyPr>
          <a:lstStyle>
            <a:lvl1pPr marL="0" indent="0" algn="l">
              <a:buNone/>
              <a:defRPr sz="4000" b="0">
                <a:solidFill>
                  <a:srgbClr val="5D35B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2" name="Text Placeholder 8"/>
          <p:cNvSpPr>
            <a:spLocks noGrp="1"/>
          </p:cNvSpPr>
          <p:nvPr>
            <p:ph type="body" sz="quarter" idx="38"/>
          </p:nvPr>
        </p:nvSpPr>
        <p:spPr>
          <a:xfrm>
            <a:off x="10939870" y="1478170"/>
            <a:ext cx="546010" cy="274551"/>
          </a:xfrm>
        </p:spPr>
        <p:txBody>
          <a:bodyPr>
            <a:normAutofit/>
          </a:bodyPr>
          <a:lstStyle>
            <a:lvl1pPr marL="0" indent="0" algn="ctr">
              <a:buNone/>
              <a:defRPr sz="1300" b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3" name="Text Placeholder 8"/>
          <p:cNvSpPr>
            <a:spLocks noGrp="1"/>
          </p:cNvSpPr>
          <p:nvPr>
            <p:ph type="body" sz="quarter" idx="39"/>
          </p:nvPr>
        </p:nvSpPr>
        <p:spPr>
          <a:xfrm>
            <a:off x="10938523" y="2105944"/>
            <a:ext cx="546010" cy="274551"/>
          </a:xfrm>
        </p:spPr>
        <p:txBody>
          <a:bodyPr>
            <a:normAutofit/>
          </a:bodyPr>
          <a:lstStyle>
            <a:lvl1pPr marL="0" indent="0" algn="ctr">
              <a:buNone/>
              <a:defRPr sz="1300" b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4" name="Text Placeholder 8"/>
          <p:cNvSpPr>
            <a:spLocks noGrp="1"/>
          </p:cNvSpPr>
          <p:nvPr>
            <p:ph type="body" sz="quarter" idx="40"/>
          </p:nvPr>
        </p:nvSpPr>
        <p:spPr>
          <a:xfrm>
            <a:off x="10938523" y="2732634"/>
            <a:ext cx="546010" cy="274551"/>
          </a:xfrm>
        </p:spPr>
        <p:txBody>
          <a:bodyPr>
            <a:normAutofit/>
          </a:bodyPr>
          <a:lstStyle>
            <a:lvl1pPr marL="0" indent="0" algn="ctr">
              <a:buNone/>
              <a:defRPr sz="1300" b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5" name="Text Placeholder 8"/>
          <p:cNvSpPr>
            <a:spLocks noGrp="1"/>
          </p:cNvSpPr>
          <p:nvPr>
            <p:ph type="body" sz="quarter" idx="41"/>
          </p:nvPr>
        </p:nvSpPr>
        <p:spPr>
          <a:xfrm>
            <a:off x="10938523" y="3349146"/>
            <a:ext cx="546010" cy="274551"/>
          </a:xfrm>
        </p:spPr>
        <p:txBody>
          <a:bodyPr>
            <a:normAutofit/>
          </a:bodyPr>
          <a:lstStyle>
            <a:lvl1pPr marL="0" indent="0" algn="ctr">
              <a:buNone/>
              <a:defRPr sz="1300" b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6" name="Text Placeholder 8"/>
          <p:cNvSpPr>
            <a:spLocks noGrp="1"/>
          </p:cNvSpPr>
          <p:nvPr>
            <p:ph type="body" sz="quarter" idx="42"/>
          </p:nvPr>
        </p:nvSpPr>
        <p:spPr>
          <a:xfrm>
            <a:off x="10938523" y="3965920"/>
            <a:ext cx="546010" cy="274551"/>
          </a:xfrm>
        </p:spPr>
        <p:txBody>
          <a:bodyPr>
            <a:normAutofit/>
          </a:bodyPr>
          <a:lstStyle>
            <a:lvl1pPr marL="0" indent="0" algn="ctr">
              <a:buNone/>
              <a:defRPr sz="1300" b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7" name="Text Placeholder 8"/>
          <p:cNvSpPr>
            <a:spLocks noGrp="1"/>
          </p:cNvSpPr>
          <p:nvPr>
            <p:ph type="body" sz="quarter" idx="43"/>
          </p:nvPr>
        </p:nvSpPr>
        <p:spPr>
          <a:xfrm>
            <a:off x="10940853" y="4576959"/>
            <a:ext cx="546010" cy="274551"/>
          </a:xfrm>
        </p:spPr>
        <p:txBody>
          <a:bodyPr>
            <a:normAutofit/>
          </a:bodyPr>
          <a:lstStyle>
            <a:lvl1pPr marL="0" indent="0" algn="ctr">
              <a:buNone/>
              <a:defRPr sz="1300" b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8" name="Text Placeholder 8"/>
          <p:cNvSpPr>
            <a:spLocks noGrp="1"/>
          </p:cNvSpPr>
          <p:nvPr>
            <p:ph type="body" sz="quarter" idx="44"/>
          </p:nvPr>
        </p:nvSpPr>
        <p:spPr>
          <a:xfrm>
            <a:off x="10938523" y="5189616"/>
            <a:ext cx="546010" cy="274551"/>
          </a:xfrm>
        </p:spPr>
        <p:txBody>
          <a:bodyPr>
            <a:normAutofit/>
          </a:bodyPr>
          <a:lstStyle>
            <a:lvl1pPr marL="0" indent="0" algn="ctr">
              <a:buNone/>
              <a:defRPr sz="1300" b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5740514" y="1473326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5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740512" y="1783281"/>
            <a:ext cx="4298321" cy="188258"/>
          </a:xfrm>
        </p:spPr>
        <p:txBody>
          <a:bodyPr>
            <a:noAutofit/>
          </a:bodyPr>
          <a:lstStyle>
            <a:lvl1pPr marL="0" indent="0" algn="l">
              <a:lnSpc>
                <a:spcPts val="900"/>
              </a:lnSpc>
              <a:buNone/>
              <a:defRPr sz="1400" b="0">
                <a:solidFill>
                  <a:srgbClr val="8E8F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0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5740512" y="2096472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1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5740510" y="2406427"/>
            <a:ext cx="4298321" cy="188258"/>
          </a:xfrm>
        </p:spPr>
        <p:txBody>
          <a:bodyPr>
            <a:noAutofit/>
          </a:bodyPr>
          <a:lstStyle>
            <a:lvl1pPr marL="0" indent="0" algn="l">
              <a:lnSpc>
                <a:spcPts val="900"/>
              </a:lnSpc>
              <a:buNone/>
              <a:defRPr sz="1400" b="0">
                <a:solidFill>
                  <a:srgbClr val="8E8F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2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5740510" y="2730213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3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5740508" y="3040168"/>
            <a:ext cx="4298321" cy="188258"/>
          </a:xfrm>
        </p:spPr>
        <p:txBody>
          <a:bodyPr>
            <a:noAutofit/>
          </a:bodyPr>
          <a:lstStyle>
            <a:lvl1pPr marL="0" indent="0" algn="l">
              <a:lnSpc>
                <a:spcPts val="900"/>
              </a:lnSpc>
              <a:buNone/>
              <a:defRPr sz="1400" b="0">
                <a:solidFill>
                  <a:srgbClr val="8E8F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4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5740508" y="3338866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5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5740506" y="3648821"/>
            <a:ext cx="4298321" cy="188258"/>
          </a:xfrm>
        </p:spPr>
        <p:txBody>
          <a:bodyPr>
            <a:noAutofit/>
          </a:bodyPr>
          <a:lstStyle>
            <a:lvl1pPr marL="0" indent="0" algn="l">
              <a:lnSpc>
                <a:spcPts val="900"/>
              </a:lnSpc>
              <a:buNone/>
              <a:defRPr sz="1400" b="0">
                <a:solidFill>
                  <a:srgbClr val="8E8F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6" name="Text Placeholder 8"/>
          <p:cNvSpPr>
            <a:spLocks noGrp="1"/>
          </p:cNvSpPr>
          <p:nvPr>
            <p:ph type="body" sz="quarter" idx="30"/>
          </p:nvPr>
        </p:nvSpPr>
        <p:spPr>
          <a:xfrm>
            <a:off x="5740506" y="3963499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7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5740504" y="4273454"/>
            <a:ext cx="4298321" cy="188258"/>
          </a:xfrm>
        </p:spPr>
        <p:txBody>
          <a:bodyPr>
            <a:noAutofit/>
          </a:bodyPr>
          <a:lstStyle>
            <a:lvl1pPr marL="0" indent="0" algn="l">
              <a:lnSpc>
                <a:spcPts val="900"/>
              </a:lnSpc>
              <a:buNone/>
              <a:defRPr sz="1400" b="0">
                <a:solidFill>
                  <a:srgbClr val="8E8F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8" name="Text Placeholder 8"/>
          <p:cNvSpPr>
            <a:spLocks noGrp="1"/>
          </p:cNvSpPr>
          <p:nvPr>
            <p:ph type="body" sz="quarter" idx="32"/>
          </p:nvPr>
        </p:nvSpPr>
        <p:spPr>
          <a:xfrm>
            <a:off x="5740506" y="4564266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9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5740504" y="4874221"/>
            <a:ext cx="4298321" cy="188258"/>
          </a:xfrm>
        </p:spPr>
        <p:txBody>
          <a:bodyPr>
            <a:noAutofit/>
          </a:bodyPr>
          <a:lstStyle>
            <a:lvl1pPr marL="0" indent="0" algn="l">
              <a:lnSpc>
                <a:spcPts val="900"/>
              </a:lnSpc>
              <a:buNone/>
              <a:defRPr sz="1400" b="0">
                <a:solidFill>
                  <a:srgbClr val="8E8F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0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5740506" y="5181423"/>
            <a:ext cx="4298321" cy="279395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1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5740504" y="5491378"/>
            <a:ext cx="4298321" cy="188258"/>
          </a:xfrm>
        </p:spPr>
        <p:txBody>
          <a:bodyPr>
            <a:noAutofit/>
          </a:bodyPr>
          <a:lstStyle>
            <a:lvl1pPr marL="0" indent="0" algn="l">
              <a:lnSpc>
                <a:spcPts val="900"/>
              </a:lnSpc>
              <a:buNone/>
              <a:defRPr sz="1400" b="0">
                <a:solidFill>
                  <a:srgbClr val="8E8F9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46"/>
          </p:nvPr>
        </p:nvSpPr>
        <p:spPr>
          <a:xfrm>
            <a:off x="10913113" y="1051987"/>
            <a:ext cx="571420" cy="274551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5D35B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586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10CC53-D252-1295-6C2F-4DEF13421A3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A5E342E1-7237-C479-A14F-B2669B77AFB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954713" y="860425"/>
            <a:ext cx="282575" cy="1296988"/>
            <a:chOff x="2131656" y="3008739"/>
            <a:chExt cx="180000" cy="82780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BDD5566-AFA2-AE16-47EA-06029720D92F}"/>
                </a:ext>
              </a:extLst>
            </p:cNvPr>
            <p:cNvCxnSpPr>
              <a:endCxn id="11" idx="0"/>
            </p:cNvCxnSpPr>
            <p:nvPr/>
          </p:nvCxnSpPr>
          <p:spPr>
            <a:xfrm>
              <a:off x="2218622" y="3152617"/>
              <a:ext cx="3033" cy="503575"/>
            </a:xfrm>
            <a:prstGeom prst="line">
              <a:avLst/>
            </a:prstGeom>
            <a:ln w="16510">
              <a:solidFill>
                <a:srgbClr val="5D35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E27CC20-0F08-D064-3D6E-55F2B3CE8D3E}"/>
                </a:ext>
              </a:extLst>
            </p:cNvPr>
            <p:cNvSpPr/>
            <p:nvPr/>
          </p:nvSpPr>
          <p:spPr>
            <a:xfrm>
              <a:off x="2131656" y="3008739"/>
              <a:ext cx="180000" cy="180355"/>
            </a:xfrm>
            <a:prstGeom prst="ellipse">
              <a:avLst/>
            </a:prstGeom>
            <a:solidFill>
              <a:srgbClr val="5D3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C4A8AEC-A13C-B035-31C6-A8C30BDC8256}"/>
                </a:ext>
              </a:extLst>
            </p:cNvPr>
            <p:cNvSpPr/>
            <p:nvPr/>
          </p:nvSpPr>
          <p:spPr>
            <a:xfrm>
              <a:off x="2131656" y="3332972"/>
              <a:ext cx="180000" cy="179342"/>
            </a:xfrm>
            <a:prstGeom prst="ellipse">
              <a:avLst/>
            </a:prstGeom>
            <a:solidFill>
              <a:srgbClr val="5D3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1670DD7-FB6A-5363-2239-6D8E70DC4060}"/>
                </a:ext>
              </a:extLst>
            </p:cNvPr>
            <p:cNvSpPr/>
            <p:nvPr/>
          </p:nvSpPr>
          <p:spPr>
            <a:xfrm>
              <a:off x="2131656" y="3656192"/>
              <a:ext cx="180000" cy="180355"/>
            </a:xfrm>
            <a:prstGeom prst="ellipse">
              <a:avLst/>
            </a:prstGeom>
            <a:solidFill>
              <a:srgbClr val="5D3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</p:grpSp>
      <p:sp>
        <p:nvSpPr>
          <p:cNvPr id="8" name="TextBox 12">
            <a:extLst>
              <a:ext uri="{FF2B5EF4-FFF2-40B4-BE49-F238E27FC236}">
                <a16:creationId xmlns:a16="http://schemas.microsoft.com/office/drawing/2014/main" id="{5E159A93-E24C-1B2F-203B-094530FB35B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F9D731A1-38E2-0F29-3697-23ECDFF5C9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810736" y="2641809"/>
            <a:ext cx="6560114" cy="2716168"/>
          </a:xfrm>
        </p:spPr>
        <p:txBody>
          <a:bodyPr>
            <a:normAutofit/>
          </a:bodyPr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838450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BBB09DF0-E16B-2247-916E-A67D31029F8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954713" y="860425"/>
            <a:ext cx="282575" cy="1296988"/>
            <a:chOff x="2131656" y="3008739"/>
            <a:chExt cx="180000" cy="827808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09A9710-1150-6997-6A14-7CD7E47ED399}"/>
                </a:ext>
              </a:extLst>
            </p:cNvPr>
            <p:cNvCxnSpPr>
              <a:endCxn id="10" idx="0"/>
            </p:cNvCxnSpPr>
            <p:nvPr/>
          </p:nvCxnSpPr>
          <p:spPr>
            <a:xfrm>
              <a:off x="2218622" y="3152617"/>
              <a:ext cx="3033" cy="503575"/>
            </a:xfrm>
            <a:prstGeom prst="line">
              <a:avLst/>
            </a:prstGeom>
            <a:ln w="16510">
              <a:solidFill>
                <a:srgbClr val="5D35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8A3B57-F74A-DC37-DA05-98634F88784B}"/>
                </a:ext>
              </a:extLst>
            </p:cNvPr>
            <p:cNvSpPr/>
            <p:nvPr/>
          </p:nvSpPr>
          <p:spPr>
            <a:xfrm>
              <a:off x="2131656" y="3008739"/>
              <a:ext cx="180000" cy="180355"/>
            </a:xfrm>
            <a:prstGeom prst="ellipse">
              <a:avLst/>
            </a:prstGeom>
            <a:solidFill>
              <a:srgbClr val="5D3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D13515-8B28-6461-788F-B5A0207D0092}"/>
                </a:ext>
              </a:extLst>
            </p:cNvPr>
            <p:cNvSpPr/>
            <p:nvPr/>
          </p:nvSpPr>
          <p:spPr>
            <a:xfrm>
              <a:off x="2131656" y="3332972"/>
              <a:ext cx="180000" cy="179342"/>
            </a:xfrm>
            <a:prstGeom prst="ellipse">
              <a:avLst/>
            </a:prstGeom>
            <a:solidFill>
              <a:srgbClr val="5D3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E49B71E-37BC-109A-5AF6-4A1C282D0798}"/>
                </a:ext>
              </a:extLst>
            </p:cNvPr>
            <p:cNvSpPr/>
            <p:nvPr/>
          </p:nvSpPr>
          <p:spPr>
            <a:xfrm>
              <a:off x="2131656" y="3656192"/>
              <a:ext cx="180000" cy="180355"/>
            </a:xfrm>
            <a:prstGeom prst="ellipse">
              <a:avLst/>
            </a:prstGeom>
            <a:solidFill>
              <a:srgbClr val="5D3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</p:grpSp>
      <p:sp>
        <p:nvSpPr>
          <p:cNvPr id="7" name="TextBox 11">
            <a:extLst>
              <a:ext uri="{FF2B5EF4-FFF2-40B4-BE49-F238E27FC236}">
                <a16:creationId xmlns:a16="http://schemas.microsoft.com/office/drawing/2014/main" id="{17CD2818-FD7A-5C7D-1A4D-9F9EE380444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5400" y="6637338"/>
            <a:ext cx="3125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PT" altLang="en-US" sz="800">
                <a:solidFill>
                  <a:srgbClr val="A7A9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© Marionete Limited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DD3B8175-1958-244C-FEC1-C9C433D399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63" y="6380163"/>
            <a:ext cx="13858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810736" y="2641809"/>
            <a:ext cx="6560114" cy="2716168"/>
          </a:xfrm>
        </p:spPr>
        <p:txBody>
          <a:bodyPr>
            <a:normAutofit/>
          </a:bodyPr>
          <a:lstStyle>
            <a:lvl1pPr marL="0" indent="0" algn="ctr">
              <a:buNone/>
              <a:defRPr sz="5400" b="0" baseline="0">
                <a:solidFill>
                  <a:srgbClr val="5D35B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0254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237B4C1-7A4C-5837-D394-E5075F2326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fr-FR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6F30BA18-197F-F6F4-A95B-FDF9F31DA0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fr-FR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D02BF0E-70AE-2A1F-1590-38DA9DD20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AD040E0-8FD5-4DBC-A009-B52A6B68CA65}" type="datetimeFigureOut">
              <a:rPr lang="fr-FR"/>
              <a:pPr>
                <a:defRPr/>
              </a:pPr>
              <a:t>10/01/2024</a:t>
            </a:fld>
            <a:endParaRPr lang="fr-F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7DCBE30-FA06-2F80-70EC-8F249CD96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37475" y="6356350"/>
            <a:ext cx="4114800" cy="365125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B1F2E5E-8C35-C083-9572-B34AED972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19763" y="6419850"/>
            <a:ext cx="752475" cy="238125"/>
          </a:xfrm>
          <a:prstGeom prst="rect">
            <a:avLst/>
          </a:prstGeom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Akkurat Pro" panose="020B0504020101020102" pitchFamily="34" charset="0"/>
              </a:defRPr>
            </a:lvl1pPr>
          </a:lstStyle>
          <a:p>
            <a:pPr>
              <a:defRPr/>
            </a:pPr>
            <a:fld id="{9B5BF672-D210-4CD5-BE50-06E4FE0364A7}" type="slidenum">
              <a:rPr lang="fr-FR"/>
              <a:pPr>
                <a:defRPr/>
              </a:pPr>
              <a:t>‹nº›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  <p:sldLayoutId id="2147483765" r:id="rId22"/>
    <p:sldLayoutId id="2147483766" r:id="rId23"/>
    <p:sldLayoutId id="2147483767" r:id="rId24"/>
    <p:sldLayoutId id="2147483768" r:id="rId25"/>
    <p:sldLayoutId id="2147483769" r:id="rId26"/>
    <p:sldLayoutId id="2147483770" r:id="rId27"/>
    <p:sldLayoutId id="2147483771" r:id="rId28"/>
    <p:sldLayoutId id="2147483772" r:id="rId29"/>
    <p:sldLayoutId id="2147483773" r:id="rId30"/>
    <p:sldLayoutId id="2147483774" r:id="rId31"/>
    <p:sldLayoutId id="2147483775" r:id="rId32"/>
    <p:sldLayoutId id="2147483776" r:id="rId33"/>
    <p:sldLayoutId id="2147483777" r:id="rId34"/>
    <p:sldLayoutId id="2147483778" r:id="rId35"/>
    <p:sldLayoutId id="2147483779" r:id="rId36"/>
    <p:sldLayoutId id="2147483780" r:id="rId37"/>
    <p:sldLayoutId id="2147483781" r:id="rId38"/>
    <p:sldLayoutId id="2147483782" r:id="rId39"/>
    <p:sldLayoutId id="2147483783" r:id="rId40"/>
    <p:sldLayoutId id="2147483784" r:id="rId41"/>
    <p:sldLayoutId id="2147483785" r:id="rId42"/>
    <p:sldLayoutId id="2147483786" r:id="rId43"/>
    <p:sldLayoutId id="2147483787" r:id="rId44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 Placeholder 1">
            <a:extLst>
              <a:ext uri="{FF2B5EF4-FFF2-40B4-BE49-F238E27FC236}">
                <a16:creationId xmlns:a16="http://schemas.microsoft.com/office/drawing/2014/main" id="{7F82C1E5-2F29-64C5-F788-F061A95FDEE8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469900" y="1098550"/>
            <a:ext cx="7048500" cy="2330450"/>
          </a:xfrm>
        </p:spPr>
        <p:txBody>
          <a:bodyPr/>
          <a:lstStyle/>
          <a:p>
            <a:r>
              <a:rPr lang="en-GB" altLang="en-US" b="1"/>
              <a:t>Apache </a:t>
            </a:r>
            <a:r>
              <a:rPr lang="en-GB" altLang="en-US" b="1" err="1"/>
              <a:t>Flink</a:t>
            </a:r>
            <a:endParaRPr lang="en-GB" altLang="en-US" b="1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342AA93-EF79-DE85-D322-A170CB3C737C}"/>
              </a:ext>
            </a:extLst>
          </p:cNvPr>
          <p:cNvSpPr txBox="1">
            <a:spLocks noChangeArrowheads="1"/>
          </p:cNvSpPr>
          <p:nvPr/>
        </p:nvSpPr>
        <p:spPr>
          <a:xfrm>
            <a:off x="9282113" y="6550025"/>
            <a:ext cx="2909887" cy="307975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GB" altLang="en-US" sz="1800">
                <a:solidFill>
                  <a:schemeClr val="bg1"/>
                </a:solidFill>
              </a:rPr>
              <a:t>Ricardo Cordeiro, Rui </a:t>
            </a:r>
            <a:r>
              <a:rPr lang="en-GB" altLang="en-US" sz="1800" err="1">
                <a:solidFill>
                  <a:schemeClr val="bg1"/>
                </a:solidFill>
              </a:rPr>
              <a:t>Grafino</a:t>
            </a:r>
            <a:endParaRPr lang="en-GB" altLang="en-US" sz="1800">
              <a:solidFill>
                <a:schemeClr val="bg1"/>
              </a:solidFill>
            </a:endParaRPr>
          </a:p>
        </p:txBody>
      </p:sp>
      <p:pic>
        <p:nvPicPr>
          <p:cNvPr id="1026" name="Picture 2" descr="Apache Flink® — Stateful Computations over Data Streams | Apache Flink">
            <a:extLst>
              <a:ext uri="{FF2B5EF4-FFF2-40B4-BE49-F238E27FC236}">
                <a16:creationId xmlns:a16="http://schemas.microsoft.com/office/drawing/2014/main" id="{700C302C-F08D-9D98-CD8B-0AC506FED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800" y="2445210"/>
            <a:ext cx="2524175" cy="25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Placeholder 2">
            <a:extLst>
              <a:ext uri="{FF2B5EF4-FFF2-40B4-BE49-F238E27FC236}">
                <a16:creationId xmlns:a16="http://schemas.microsoft.com/office/drawing/2014/main" id="{8A844779-6BE3-6449-F52D-F6E5D948F15D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1638300" y="367505"/>
            <a:ext cx="2921000" cy="536575"/>
          </a:xfrm>
        </p:spPr>
        <p:txBody>
          <a:bodyPr>
            <a:normAutofit/>
          </a:bodyPr>
          <a:lstStyle/>
          <a:p>
            <a:r>
              <a:rPr lang="en-GB" dirty="0">
                <a:latin typeface="Lato"/>
                <a:ea typeface="Lato"/>
                <a:cs typeface="Lato"/>
              </a:rPr>
              <a:t>Processing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045CD-5742-313C-26C8-389486C8C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4825"/>
            <a:ext cx="2100263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7B78C09-16D8-DFBB-A7A2-73002696CEC7}"/>
              </a:ext>
            </a:extLst>
          </p:cNvPr>
          <p:cNvSpPr/>
          <p:nvPr/>
        </p:nvSpPr>
        <p:spPr>
          <a:xfrm>
            <a:off x="674687" y="260349"/>
            <a:ext cx="771525" cy="771525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B0A1B94E-49F2-CA7D-4530-83AFADAC2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2" y="220662"/>
            <a:ext cx="482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48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5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5BD6836-AF90-CF8E-EF43-F868A8D6C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7683" y="1221862"/>
            <a:ext cx="7894942" cy="52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0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Placeholder 2">
            <a:extLst>
              <a:ext uri="{FF2B5EF4-FFF2-40B4-BE49-F238E27FC236}">
                <a16:creationId xmlns:a16="http://schemas.microsoft.com/office/drawing/2014/main" id="{8A844779-6BE3-6449-F52D-F6E5D948F15D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1638300" y="367505"/>
            <a:ext cx="2921000" cy="536575"/>
          </a:xfrm>
        </p:spPr>
        <p:txBody>
          <a:bodyPr>
            <a:normAutofit/>
          </a:bodyPr>
          <a:lstStyle/>
          <a:p>
            <a:r>
              <a:rPr lang="en-GB" altLang="en-US" dirty="0">
                <a:latin typeface="Lato"/>
                <a:ea typeface="Lato"/>
                <a:cs typeface="Lato"/>
              </a:rPr>
              <a:t>APIs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045CD-5742-313C-26C8-389486C8C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4825"/>
            <a:ext cx="2100263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7B78C09-16D8-DFBB-A7A2-73002696CEC7}"/>
              </a:ext>
            </a:extLst>
          </p:cNvPr>
          <p:cNvSpPr/>
          <p:nvPr/>
        </p:nvSpPr>
        <p:spPr>
          <a:xfrm>
            <a:off x="674687" y="260349"/>
            <a:ext cx="771525" cy="771525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B0A1B94E-49F2-CA7D-4530-83AFADAC2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2" y="220662"/>
            <a:ext cx="482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BDE18D13-8040-1D34-F39E-068B58BCF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3704" y="1541402"/>
            <a:ext cx="8686799" cy="36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0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874D9-9A31-B2DB-78DD-AE660D28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Placeholder 2">
            <a:extLst>
              <a:ext uri="{FF2B5EF4-FFF2-40B4-BE49-F238E27FC236}">
                <a16:creationId xmlns:a16="http://schemas.microsoft.com/office/drawing/2014/main" id="{D82D1B80-A6E9-5032-0221-19522800120C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1638300" y="367505"/>
            <a:ext cx="2921000" cy="536575"/>
          </a:xfrm>
        </p:spPr>
        <p:txBody>
          <a:bodyPr>
            <a:normAutofit/>
          </a:bodyPr>
          <a:lstStyle/>
          <a:p>
            <a:r>
              <a:rPr lang="en-GB" altLang="en-US" dirty="0">
                <a:latin typeface="Lato"/>
                <a:ea typeface="Lato"/>
                <a:cs typeface="Lato"/>
              </a:rPr>
              <a:t>APIs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9F89D-CBF1-6844-B15E-08ACCFAF5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4825"/>
            <a:ext cx="2100263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F0F9B43-9E73-03C9-7A2B-3C5E1AEE5C96}"/>
              </a:ext>
            </a:extLst>
          </p:cNvPr>
          <p:cNvSpPr/>
          <p:nvPr/>
        </p:nvSpPr>
        <p:spPr>
          <a:xfrm>
            <a:off x="674687" y="260349"/>
            <a:ext cx="771525" cy="771525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ECAEBDFE-D7DB-91BE-5857-4DB6CC238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2" y="220662"/>
            <a:ext cx="482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191691-96BE-8363-5A7F-27EAFC858BBF}"/>
              </a:ext>
            </a:extLst>
          </p:cNvPr>
          <p:cNvSpPr txBox="1"/>
          <p:nvPr/>
        </p:nvSpPr>
        <p:spPr>
          <a:xfrm>
            <a:off x="3050761" y="1170181"/>
            <a:ext cx="8922361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Menlo"/>
              </a:rPr>
              <a:t># Create table statement</a:t>
            </a:r>
          </a:p>
          <a:p>
            <a:r>
              <a:rPr lang="en-US" b="1" dirty="0" err="1">
                <a:solidFill>
                  <a:srgbClr val="0070C0"/>
                </a:solidFill>
                <a:latin typeface="Menlo"/>
              </a:rPr>
              <a:t>create_table_sink</a:t>
            </a:r>
            <a:r>
              <a:rPr lang="en-US" b="1" dirty="0">
                <a:solidFill>
                  <a:srgbClr val="FFFFFF"/>
                </a:solidFill>
                <a:latin typeface="Menlo"/>
              </a:rPr>
              <a:t> </a:t>
            </a:r>
            <a:r>
              <a:rPr lang="en-US" b="1" dirty="0">
                <a:latin typeface="Menlo"/>
              </a:rPr>
              <a:t>=</a:t>
            </a:r>
            <a:r>
              <a:rPr lang="en-US" b="1" dirty="0">
                <a:solidFill>
                  <a:srgbClr val="FFFFFF"/>
                </a:solidFill>
                <a:latin typeface="Menlo"/>
              </a:rPr>
              <a:t> </a:t>
            </a:r>
            <a:r>
              <a:rPr lang="en-US" b="1" dirty="0">
                <a:solidFill>
                  <a:srgbClr val="FF9500"/>
                </a:solidFill>
                <a:latin typeface="Menlo"/>
              </a:rPr>
              <a:t>"""</a:t>
            </a:r>
            <a:endParaRPr lang="en-US" b="1">
              <a:solidFill>
                <a:srgbClr val="FF9500"/>
              </a:solidFill>
              <a:cs typeface="Calibri"/>
            </a:endParaRPr>
          </a:p>
          <a:p>
            <a:r>
              <a:rPr lang="en-US" b="1" dirty="0">
                <a:solidFill>
                  <a:srgbClr val="FF9500"/>
                </a:solidFill>
                <a:latin typeface="Menlo"/>
              </a:rPr>
              <a:t>    CREATE TABLE sink (</a:t>
            </a:r>
          </a:p>
          <a:p>
            <a:r>
              <a:rPr lang="en-US" b="1" dirty="0">
                <a:solidFill>
                  <a:srgbClr val="FF9500"/>
                </a:solidFill>
                <a:latin typeface="Menlo"/>
              </a:rPr>
              <a:t>        </a:t>
            </a:r>
            <a:r>
              <a:rPr lang="en-US" b="1" dirty="0" err="1">
                <a:solidFill>
                  <a:srgbClr val="FF9500"/>
                </a:solidFill>
                <a:latin typeface="Menlo"/>
              </a:rPr>
              <a:t>user_id</a:t>
            </a:r>
            <a:r>
              <a:rPr lang="en-US" b="1" dirty="0">
                <a:solidFill>
                  <a:srgbClr val="FF9500"/>
                </a:solidFill>
                <a:latin typeface="Menlo"/>
              </a:rPr>
              <a:t> BIGINT,</a:t>
            </a:r>
          </a:p>
          <a:p>
            <a:r>
              <a:rPr lang="en-US" b="1" dirty="0">
                <a:solidFill>
                  <a:srgbClr val="FF9500"/>
                </a:solidFill>
                <a:latin typeface="Menlo"/>
              </a:rPr>
              <a:t>        </a:t>
            </a:r>
            <a:r>
              <a:rPr lang="en-US" b="1" dirty="0" err="1">
                <a:solidFill>
                  <a:srgbClr val="FF9500"/>
                </a:solidFill>
                <a:latin typeface="Menlo"/>
              </a:rPr>
              <a:t>item_id</a:t>
            </a:r>
            <a:r>
              <a:rPr lang="en-US" b="1" dirty="0">
                <a:solidFill>
                  <a:srgbClr val="FF9500"/>
                </a:solidFill>
                <a:latin typeface="Menlo"/>
              </a:rPr>
              <a:t> BIGINT,</a:t>
            </a:r>
          </a:p>
          <a:p>
            <a:r>
              <a:rPr lang="en-US" b="1" dirty="0">
                <a:solidFill>
                  <a:srgbClr val="FF9500"/>
                </a:solidFill>
                <a:latin typeface="Menlo"/>
              </a:rPr>
              <a:t>    ) WITH (</a:t>
            </a:r>
          </a:p>
          <a:p>
            <a:r>
              <a:rPr lang="en-US" b="1" dirty="0">
                <a:solidFill>
                  <a:srgbClr val="FF9500"/>
                </a:solidFill>
                <a:latin typeface="Menlo"/>
              </a:rPr>
              <a:t>        'connector' = '</a:t>
            </a:r>
            <a:r>
              <a:rPr lang="en-US" b="1" dirty="0" err="1">
                <a:solidFill>
                  <a:srgbClr val="FF9500"/>
                </a:solidFill>
                <a:latin typeface="Menlo"/>
              </a:rPr>
              <a:t>kafka</a:t>
            </a:r>
            <a:r>
              <a:rPr lang="en-US" b="1" dirty="0">
                <a:solidFill>
                  <a:srgbClr val="FF9500"/>
                </a:solidFill>
                <a:latin typeface="Menlo"/>
              </a:rPr>
              <a:t>',</a:t>
            </a:r>
          </a:p>
          <a:p>
            <a:r>
              <a:rPr lang="en-US" b="1" dirty="0">
                <a:solidFill>
                  <a:srgbClr val="FF9500"/>
                </a:solidFill>
                <a:latin typeface="Menlo"/>
              </a:rPr>
              <a:t>        'topic' = 'sink',</a:t>
            </a:r>
          </a:p>
          <a:p>
            <a:r>
              <a:rPr lang="en-US" b="1" dirty="0">
                <a:solidFill>
                  <a:srgbClr val="FF9500"/>
                </a:solidFill>
                <a:latin typeface="Menlo"/>
              </a:rPr>
              <a:t>        '</a:t>
            </a:r>
            <a:r>
              <a:rPr lang="en-US" b="1" dirty="0" err="1">
                <a:solidFill>
                  <a:srgbClr val="FF9500"/>
                </a:solidFill>
                <a:latin typeface="Menlo"/>
              </a:rPr>
              <a:t>scan.startup.mode</a:t>
            </a:r>
            <a:r>
              <a:rPr lang="en-US" b="1" dirty="0">
                <a:solidFill>
                  <a:srgbClr val="FF9500"/>
                </a:solidFill>
                <a:latin typeface="Menlo"/>
              </a:rPr>
              <a:t>' = 'earliest-offset',</a:t>
            </a:r>
          </a:p>
          <a:p>
            <a:r>
              <a:rPr lang="en-US" b="1" dirty="0">
                <a:solidFill>
                  <a:srgbClr val="FF9500"/>
                </a:solidFill>
                <a:latin typeface="Menlo"/>
              </a:rPr>
              <a:t>        '</a:t>
            </a:r>
            <a:r>
              <a:rPr lang="en-US" b="1" dirty="0" err="1">
                <a:solidFill>
                  <a:srgbClr val="FF9500"/>
                </a:solidFill>
                <a:latin typeface="Menlo"/>
              </a:rPr>
              <a:t>properties.bootstrap.servers</a:t>
            </a:r>
            <a:r>
              <a:rPr lang="en-US" b="1" dirty="0">
                <a:solidFill>
                  <a:srgbClr val="FF9500"/>
                </a:solidFill>
                <a:latin typeface="Menlo"/>
              </a:rPr>
              <a:t>' = 'kafka-0:9092',</a:t>
            </a:r>
          </a:p>
          <a:p>
            <a:r>
              <a:rPr lang="en-US" b="1" dirty="0">
                <a:solidFill>
                  <a:srgbClr val="FF9500"/>
                </a:solidFill>
                <a:latin typeface="Menlo"/>
              </a:rPr>
              <a:t>        'format' = '</a:t>
            </a:r>
            <a:r>
              <a:rPr lang="en-US" b="1" dirty="0" err="1">
                <a:solidFill>
                  <a:srgbClr val="FF9500"/>
                </a:solidFill>
                <a:latin typeface="Menlo"/>
              </a:rPr>
              <a:t>json</a:t>
            </a:r>
            <a:r>
              <a:rPr lang="en-US" b="1" dirty="0">
                <a:solidFill>
                  <a:srgbClr val="FF9500"/>
                </a:solidFill>
                <a:latin typeface="Menlo"/>
              </a:rPr>
              <a:t>'</a:t>
            </a:r>
          </a:p>
          <a:p>
            <a:r>
              <a:rPr lang="en-US" b="1" dirty="0">
                <a:solidFill>
                  <a:srgbClr val="FF9500"/>
                </a:solidFill>
                <a:latin typeface="Menlo"/>
              </a:rPr>
              <a:t>    )</a:t>
            </a:r>
          </a:p>
          <a:p>
            <a:r>
              <a:rPr lang="en-US" b="1" dirty="0">
                <a:solidFill>
                  <a:srgbClr val="FF9500"/>
                </a:solidFill>
                <a:latin typeface="Menlo"/>
              </a:rPr>
              <a:t>"""</a:t>
            </a:r>
            <a:br>
              <a:rPr lang="en-US" b="1" dirty="0">
                <a:latin typeface="Menlo"/>
              </a:rPr>
            </a:br>
            <a:r>
              <a:rPr lang="en-US" b="1" dirty="0">
                <a:solidFill>
                  <a:srgbClr val="00B050"/>
                </a:solidFill>
                <a:latin typeface="Menlo"/>
              </a:rPr>
              <a:t># Execute CREATE TABLE statement</a:t>
            </a:r>
          </a:p>
          <a:p>
            <a:r>
              <a:rPr lang="en-US" b="1" dirty="0" err="1">
                <a:solidFill>
                  <a:srgbClr val="0070C0"/>
                </a:solidFill>
                <a:latin typeface="Menlo"/>
              </a:rPr>
              <a:t>table_env</a:t>
            </a:r>
            <a:r>
              <a:rPr lang="en-US" b="1" dirty="0" err="1">
                <a:latin typeface="Menlo"/>
              </a:rPr>
              <a:t>.execute_sql</a:t>
            </a:r>
            <a:r>
              <a:rPr lang="en-US" b="1" dirty="0">
                <a:latin typeface="Menlo"/>
              </a:rPr>
              <a:t>(</a:t>
            </a:r>
            <a:r>
              <a:rPr lang="en-US" b="1" dirty="0" err="1">
                <a:solidFill>
                  <a:srgbClr val="0070C0"/>
                </a:solidFill>
                <a:latin typeface="Menlo"/>
              </a:rPr>
              <a:t>create_table_user_behavior</a:t>
            </a:r>
            <a:r>
              <a:rPr lang="en-US" b="1" dirty="0">
                <a:latin typeface="Menlo"/>
              </a:rPr>
              <a:t>)</a:t>
            </a:r>
          </a:p>
          <a:p>
            <a:endParaRPr lang="en-US">
              <a:solidFill>
                <a:srgbClr val="FFFFFF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43113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A6FC8-48F0-BAB7-A07F-94521C6BA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Placeholder 2">
            <a:extLst>
              <a:ext uri="{FF2B5EF4-FFF2-40B4-BE49-F238E27FC236}">
                <a16:creationId xmlns:a16="http://schemas.microsoft.com/office/drawing/2014/main" id="{5E3554E1-7703-309F-E06F-B0E5F89A17CC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1638300" y="367505"/>
            <a:ext cx="2921000" cy="536575"/>
          </a:xfrm>
        </p:spPr>
        <p:txBody>
          <a:bodyPr>
            <a:normAutofit/>
          </a:bodyPr>
          <a:lstStyle/>
          <a:p>
            <a:r>
              <a:rPr lang="en-GB" altLang="en-US">
                <a:latin typeface="Lato"/>
                <a:ea typeface="Lato"/>
                <a:cs typeface="Lato"/>
              </a:rPr>
              <a:t>APIs</a:t>
            </a:r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33598-ECD7-6143-DAA8-B844F4C32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4825"/>
            <a:ext cx="2100263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5FD32D4-19FD-8A7E-2ACB-F2ED98C8F369}"/>
              </a:ext>
            </a:extLst>
          </p:cNvPr>
          <p:cNvSpPr/>
          <p:nvPr/>
        </p:nvSpPr>
        <p:spPr>
          <a:xfrm>
            <a:off x="674687" y="260349"/>
            <a:ext cx="771525" cy="771525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0487F175-89BC-B2A3-D1C9-59A3B476E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2" y="220662"/>
            <a:ext cx="482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pic>
        <p:nvPicPr>
          <p:cNvPr id="4" name="Imagem 3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47FDD3B4-5435-4FC1-AFE8-FD9B8BE55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714" y="1213514"/>
            <a:ext cx="8807613" cy="46317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986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29246-D65A-3E61-1EDD-57C298EB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Placeholder 2">
            <a:extLst>
              <a:ext uri="{FF2B5EF4-FFF2-40B4-BE49-F238E27FC236}">
                <a16:creationId xmlns:a16="http://schemas.microsoft.com/office/drawing/2014/main" id="{0513DF32-E7BA-B3B8-A67B-490A57535235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1638300" y="367505"/>
            <a:ext cx="5474607" cy="536575"/>
          </a:xfrm>
        </p:spPr>
        <p:txBody>
          <a:bodyPr>
            <a:normAutofit/>
          </a:bodyPr>
          <a:lstStyle/>
          <a:p>
            <a:r>
              <a:rPr lang="en-GB" altLang="en-US" dirty="0">
                <a:latin typeface="Lato"/>
                <a:ea typeface="Lato"/>
                <a:cs typeface="Lato"/>
              </a:rPr>
              <a:t>KSQLDB vs Flink SQL Client</a:t>
            </a:r>
            <a:endParaRPr lang="en-GB" altLang="en-US" dirty="0"/>
          </a:p>
          <a:p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F8DCC-1E37-9B72-740B-95F2153A7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4825"/>
            <a:ext cx="2100263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9ABD2E5-4A66-5895-4C84-26F7E3A41FC8}"/>
              </a:ext>
            </a:extLst>
          </p:cNvPr>
          <p:cNvSpPr/>
          <p:nvPr/>
        </p:nvSpPr>
        <p:spPr>
          <a:xfrm>
            <a:off x="674687" y="260349"/>
            <a:ext cx="771525" cy="771525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998BED82-5EE7-5FA4-1CA3-657023304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2" y="220662"/>
            <a:ext cx="482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48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7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6C3274A-DC3A-6688-C4A9-59754CF39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369577"/>
              </p:ext>
            </p:extLst>
          </p:nvPr>
        </p:nvGraphicFramePr>
        <p:xfrm>
          <a:off x="2099611" y="1055924"/>
          <a:ext cx="9429542" cy="5138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811">
                  <a:extLst>
                    <a:ext uri="{9D8B030D-6E8A-4147-A177-3AD203B41FA5}">
                      <a16:colId xmlns:a16="http://schemas.microsoft.com/office/drawing/2014/main" val="355570393"/>
                    </a:ext>
                  </a:extLst>
                </a:gridCol>
                <a:gridCol w="3563309">
                  <a:extLst>
                    <a:ext uri="{9D8B030D-6E8A-4147-A177-3AD203B41FA5}">
                      <a16:colId xmlns:a16="http://schemas.microsoft.com/office/drawing/2014/main" val="2023433245"/>
                    </a:ext>
                  </a:extLst>
                </a:gridCol>
                <a:gridCol w="3980422">
                  <a:extLst>
                    <a:ext uri="{9D8B030D-6E8A-4147-A177-3AD203B41FA5}">
                      <a16:colId xmlns:a16="http://schemas.microsoft.com/office/drawing/2014/main" val="1331772276"/>
                    </a:ext>
                  </a:extLst>
                </a:gridCol>
              </a:tblGrid>
              <a:tr h="48233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KsqlDB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Apache Flink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8651768"/>
                  </a:ext>
                </a:extLst>
              </a:tr>
              <a:tr h="7605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Real-time stream processing and analytics in Kafka ecosystem</a:t>
                      </a:r>
                      <a:endParaRPr lang="en-US" sz="1600" u="none" strike="noStrike" noProof="0" dirty="0">
                        <a:solidFill>
                          <a:srgbClr val="37415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Distributed stream processing framework with a broader scope</a:t>
                      </a:r>
                      <a:endParaRPr lang="en-US" sz="1600" u="none" strike="noStrike" noProof="0" dirty="0">
                        <a:solidFill>
                          <a:srgbClr val="37415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351809"/>
                  </a:ext>
                </a:extLst>
              </a:tr>
              <a:tr h="96466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Language and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374151"/>
                          </a:solidFill>
                          <a:latin typeface="Calibri"/>
                        </a:rPr>
                        <a:t>SQL-like language for stream processing queries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374151"/>
                          </a:solidFill>
                        </a:rPr>
                        <a:t>SQL-like language with extensions for stream processing queries that</a:t>
                      </a:r>
                      <a:r>
                        <a:rPr lang="en-US" sz="1600" b="0" i="0" u="none" strike="noStrike" noProof="0" dirty="0">
                          <a:solidFill>
                            <a:srgbClr val="374151"/>
                          </a:solidFill>
                          <a:latin typeface="Calibri"/>
                        </a:rPr>
                        <a:t> offer programmatic flexibility</a:t>
                      </a:r>
                      <a:endParaRPr 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115470"/>
                  </a:ext>
                </a:extLst>
              </a:tr>
              <a:tr h="90900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State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</a:rPr>
                        <a:t>Relies on Kafka for state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Support for several distributed state storages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7936739"/>
                  </a:ext>
                </a:extLst>
              </a:tr>
              <a:tr h="7605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Community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374151"/>
                          </a:solidFill>
                        </a:rPr>
                        <a:t>Large open-source community </a:t>
                      </a:r>
                      <a:r>
                        <a:rPr lang="en-US" sz="1600" b="1" i="0" u="none" strike="noStrike" noProof="0" dirty="0">
                          <a:solidFill>
                            <a:srgbClr val="374151"/>
                          </a:solidFill>
                        </a:rPr>
                        <a:t>less active </a:t>
                      </a:r>
                      <a:r>
                        <a:rPr lang="en-US" sz="1600" b="0" i="0" u="none" strike="noStrike" noProof="0" dirty="0">
                          <a:solidFill>
                            <a:srgbClr val="374151"/>
                          </a:solidFill>
                        </a:rPr>
                        <a:t>lately with focus on Kafka</a:t>
                      </a:r>
                      <a:r>
                        <a:rPr lang="en-US" sz="1600" b="0" i="0" u="none" strike="noStrike" noProof="0" dirty="0">
                          <a:solidFill>
                            <a:srgbClr val="374151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374151"/>
                          </a:solidFill>
                          <a:latin typeface="Calibri"/>
                        </a:rPr>
                        <a:t>Large and </a:t>
                      </a:r>
                      <a:r>
                        <a:rPr lang="en-US" sz="1600" b="1" i="0" u="none" strike="noStrike" noProof="0" dirty="0">
                          <a:solidFill>
                            <a:srgbClr val="374151"/>
                          </a:solidFill>
                          <a:latin typeface="Calibri"/>
                        </a:rPr>
                        <a:t>active </a:t>
                      </a:r>
                      <a:r>
                        <a:rPr lang="en-US" sz="1600" b="0" i="0" u="none" strike="noStrike" noProof="0" dirty="0">
                          <a:solidFill>
                            <a:srgbClr val="374151"/>
                          </a:solidFill>
                          <a:latin typeface="Calibri"/>
                        </a:rPr>
                        <a:t>open-source community not limited to Kafka.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249118"/>
                  </a:ext>
                </a:extLst>
              </a:tr>
              <a:tr h="7605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Integrations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Kafka only ecosystem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Support for diverse data sources and sinks</a:t>
                      </a:r>
                      <a:endParaRPr lang="en-US" sz="1600" b="0" i="0" u="none" strike="noStrike" noProof="0" dirty="0">
                        <a:solidFill>
                          <a:srgbClr val="37415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835287"/>
                  </a:ext>
                </a:extLst>
              </a:tr>
              <a:tr h="500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Processing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noProof="0" dirty="0">
                          <a:solidFill>
                            <a:srgbClr val="374151"/>
                          </a:solidFill>
                          <a:latin typeface="Calibri"/>
                        </a:rPr>
                        <a:t>Streaming</a:t>
                      </a:r>
                      <a:endParaRPr 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374151"/>
                          </a:solidFill>
                        </a:rPr>
                        <a:t>Streaming and Batch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8256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88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7C1AF-49FD-2167-A5E7-FCDC295BE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Placeholder 2">
            <a:extLst>
              <a:ext uri="{FF2B5EF4-FFF2-40B4-BE49-F238E27FC236}">
                <a16:creationId xmlns:a16="http://schemas.microsoft.com/office/drawing/2014/main" id="{2B304FF9-95C9-D4FA-B215-360CBE5498F7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1638300" y="367505"/>
            <a:ext cx="5474607" cy="536575"/>
          </a:xfrm>
        </p:spPr>
        <p:txBody>
          <a:bodyPr>
            <a:normAutofit/>
          </a:bodyPr>
          <a:lstStyle/>
          <a:p>
            <a:r>
              <a:rPr lang="en-GB" altLang="en-US">
                <a:latin typeface="Lato"/>
                <a:ea typeface="Lato"/>
                <a:cs typeface="Lato"/>
              </a:rPr>
              <a:t>UI</a:t>
            </a:r>
            <a:endParaRPr lang="en-GB" altLang="en-US" dirty="0"/>
          </a:p>
          <a:p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AD0FD-04BC-FBAE-C2DB-0AF5709AF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4825"/>
            <a:ext cx="2100263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8263A85-93D5-55EE-E4C3-D2B7B2AAFE78}"/>
              </a:ext>
            </a:extLst>
          </p:cNvPr>
          <p:cNvSpPr/>
          <p:nvPr/>
        </p:nvSpPr>
        <p:spPr>
          <a:xfrm>
            <a:off x="674687" y="260349"/>
            <a:ext cx="771525" cy="771525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D711ACF0-FAAB-4247-1EED-82E50EE20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2" y="220662"/>
            <a:ext cx="482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48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8</a:t>
            </a:r>
          </a:p>
        </p:txBody>
      </p:sp>
      <p:pic>
        <p:nvPicPr>
          <p:cNvPr id="7" name="Imagem 6" descr="Uma imagem com texto, captura de ecrã, software, número">
            <a:extLst>
              <a:ext uri="{FF2B5EF4-FFF2-40B4-BE49-F238E27FC236}">
                <a16:creationId xmlns:a16="http://schemas.microsoft.com/office/drawing/2014/main" id="{C2229B2E-DFCF-52D8-B8B5-EA192EB53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17" y="1357004"/>
            <a:ext cx="8674641" cy="41473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060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CB51D-2F5B-414F-6722-11D8E7D4A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Placeholder 2">
            <a:extLst>
              <a:ext uri="{FF2B5EF4-FFF2-40B4-BE49-F238E27FC236}">
                <a16:creationId xmlns:a16="http://schemas.microsoft.com/office/drawing/2014/main" id="{FBD69D73-0ED8-2E16-3474-31181877093F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1638300" y="367505"/>
            <a:ext cx="5474607" cy="536575"/>
          </a:xfrm>
        </p:spPr>
        <p:txBody>
          <a:bodyPr>
            <a:normAutofit/>
          </a:bodyPr>
          <a:lstStyle/>
          <a:p>
            <a:r>
              <a:rPr lang="en-GB" altLang="en-US">
                <a:latin typeface="Lato"/>
                <a:ea typeface="Lato"/>
                <a:cs typeface="Lato"/>
              </a:rPr>
              <a:t>UI</a:t>
            </a:r>
            <a:endParaRPr lang="en-GB" altLang="en-US" dirty="0"/>
          </a:p>
          <a:p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763CF-5DC9-AB6C-8A53-0F8490E3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4825"/>
            <a:ext cx="2100263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9352571-E60C-3C5F-031A-F9825D9F0D4C}"/>
              </a:ext>
            </a:extLst>
          </p:cNvPr>
          <p:cNvSpPr/>
          <p:nvPr/>
        </p:nvSpPr>
        <p:spPr>
          <a:xfrm>
            <a:off x="674687" y="260349"/>
            <a:ext cx="771525" cy="771525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194EF702-9597-0A68-14C5-4FF39CA09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2" y="220662"/>
            <a:ext cx="482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48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8</a:t>
            </a:r>
          </a:p>
        </p:txBody>
      </p:sp>
      <p:pic>
        <p:nvPicPr>
          <p:cNvPr id="4" name="Imagem 3" descr="Uma imagem com texto, captura de ecrã, número, software&#10;&#10;Descrição gerada automaticamente">
            <a:extLst>
              <a:ext uri="{FF2B5EF4-FFF2-40B4-BE49-F238E27FC236}">
                <a16:creationId xmlns:a16="http://schemas.microsoft.com/office/drawing/2014/main" id="{7714D6C1-884B-BC85-81B8-EEF843F79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325" y="1303964"/>
            <a:ext cx="8273996" cy="42528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206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CF132-6771-F28E-8EE1-1D65D528F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Placeholder 2">
            <a:extLst>
              <a:ext uri="{FF2B5EF4-FFF2-40B4-BE49-F238E27FC236}">
                <a16:creationId xmlns:a16="http://schemas.microsoft.com/office/drawing/2014/main" id="{FC125F9A-61D3-4FB4-E898-60F55B5EB7D9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1638300" y="367505"/>
            <a:ext cx="5474607" cy="536575"/>
          </a:xfrm>
        </p:spPr>
        <p:txBody>
          <a:bodyPr>
            <a:normAutofit/>
          </a:bodyPr>
          <a:lstStyle/>
          <a:p>
            <a:r>
              <a:rPr lang="en-GB" altLang="en-US" dirty="0">
                <a:latin typeface="Lato"/>
                <a:ea typeface="Lato"/>
                <a:cs typeface="Lato"/>
              </a:rPr>
              <a:t>Live Demo</a:t>
            </a:r>
            <a:endParaRPr lang="en-GB" altLang="en-US" dirty="0"/>
          </a:p>
          <a:p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EBEE8-0D34-7B72-A391-F7ACF7B99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4825"/>
            <a:ext cx="2100263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5489EB1-6A4A-5095-C172-C1B9615A595D}"/>
              </a:ext>
            </a:extLst>
          </p:cNvPr>
          <p:cNvSpPr/>
          <p:nvPr/>
        </p:nvSpPr>
        <p:spPr>
          <a:xfrm>
            <a:off x="674687" y="260349"/>
            <a:ext cx="771525" cy="771525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5820FCE1-CC70-ACF9-5472-6D994C9E6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2" y="220662"/>
            <a:ext cx="482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48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9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1B70DC3-D420-8470-26D9-1DDBFF074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2577" y="2806736"/>
            <a:ext cx="7116491" cy="1247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dirty="0">
                <a:solidFill>
                  <a:schemeClr val="accent1"/>
                </a:solidFill>
                <a:latin typeface="Lato"/>
                <a:ea typeface="Lato"/>
                <a:cs typeface="Lato"/>
              </a:rPr>
              <a:t>A </a:t>
            </a:r>
            <a:r>
              <a:rPr lang="pt-PT" sz="2400" dirty="0" err="1">
                <a:solidFill>
                  <a:schemeClr val="accent1"/>
                </a:solidFill>
                <a:latin typeface="Lato"/>
                <a:ea typeface="Lato"/>
                <a:cs typeface="Lato"/>
              </a:rPr>
              <a:t>very</a:t>
            </a:r>
            <a:r>
              <a:rPr lang="pt-PT" sz="2400" dirty="0">
                <a:solidFill>
                  <a:schemeClr val="accent1"/>
                </a:solidFill>
                <a:latin typeface="Lato"/>
                <a:ea typeface="Lato"/>
                <a:cs typeface="Lato"/>
              </a:rPr>
              <a:t> </a:t>
            </a:r>
            <a:r>
              <a:rPr lang="pt-PT" sz="2400" dirty="0" err="1">
                <a:solidFill>
                  <a:schemeClr val="accent1"/>
                </a:solidFill>
                <a:latin typeface="Lato"/>
                <a:ea typeface="Lato"/>
                <a:cs typeface="Lato"/>
              </a:rPr>
              <a:t>simple</a:t>
            </a:r>
            <a:r>
              <a:rPr lang="pt-PT" sz="2400" dirty="0">
                <a:solidFill>
                  <a:schemeClr val="accent1"/>
                </a:solidFill>
                <a:latin typeface="Lato"/>
                <a:ea typeface="Lato"/>
                <a:cs typeface="Lato"/>
              </a:rPr>
              <a:t> </a:t>
            </a:r>
            <a:r>
              <a:rPr lang="pt-PT" sz="2400" dirty="0" err="1">
                <a:solidFill>
                  <a:schemeClr val="accent1"/>
                </a:solidFill>
                <a:latin typeface="Lato"/>
                <a:ea typeface="Lato"/>
                <a:cs typeface="Lato"/>
              </a:rPr>
              <a:t>scenario</a:t>
            </a:r>
            <a:r>
              <a:rPr lang="pt-PT" sz="2400" dirty="0">
                <a:solidFill>
                  <a:schemeClr val="accent1"/>
                </a:solidFill>
                <a:latin typeface="Lato"/>
                <a:ea typeface="Lato"/>
                <a:cs typeface="Lato"/>
              </a:rPr>
              <a:t> in </a:t>
            </a:r>
            <a:r>
              <a:rPr lang="pt-PT" sz="2400" dirty="0" err="1">
                <a:solidFill>
                  <a:schemeClr val="accent1"/>
                </a:solidFill>
                <a:latin typeface="Lato"/>
                <a:ea typeface="Lato"/>
                <a:cs typeface="Lato"/>
              </a:rPr>
              <a:t>Flink</a:t>
            </a:r>
            <a:r>
              <a:rPr lang="pt-PT" sz="2400" dirty="0">
                <a:solidFill>
                  <a:schemeClr val="accent1"/>
                </a:solidFill>
                <a:latin typeface="Lato"/>
                <a:ea typeface="Lato"/>
                <a:cs typeface="Lato"/>
              </a:rPr>
              <a:t> SQL </a:t>
            </a:r>
            <a:r>
              <a:rPr lang="pt-PT" sz="2400" dirty="0" err="1">
                <a:solidFill>
                  <a:schemeClr val="accent1"/>
                </a:solidFill>
                <a:latin typeface="Lato"/>
                <a:ea typeface="Lato"/>
                <a:cs typeface="Lato"/>
              </a:rPr>
              <a:t>client</a:t>
            </a:r>
            <a:endParaRPr lang="pt-PT" sz="2400" b="0" i="0" u="none" strike="noStrike" dirty="0">
              <a:solidFill>
                <a:schemeClr val="accent1"/>
              </a:solidFill>
              <a:effectLst/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0324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5D9B1-734F-4AC7-2677-1FABBEC39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Placeholder 2">
            <a:extLst>
              <a:ext uri="{FF2B5EF4-FFF2-40B4-BE49-F238E27FC236}">
                <a16:creationId xmlns:a16="http://schemas.microsoft.com/office/drawing/2014/main" id="{668AA2CF-D5B0-13AB-E045-5515719134F9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1638300" y="367505"/>
            <a:ext cx="5474607" cy="536575"/>
          </a:xfrm>
        </p:spPr>
        <p:txBody>
          <a:bodyPr>
            <a:normAutofit/>
          </a:bodyPr>
          <a:lstStyle/>
          <a:p>
            <a:r>
              <a:rPr lang="en-GB" altLang="en-US" dirty="0">
                <a:latin typeface="Lato"/>
                <a:ea typeface="Lato"/>
                <a:cs typeface="Lato"/>
              </a:rPr>
              <a:t>Work In Progress</a:t>
            </a:r>
            <a:endParaRPr lang="en-GB" altLang="en-US" dirty="0"/>
          </a:p>
          <a:p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459F3-3D93-CC2C-6560-2641F1CB4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4825"/>
            <a:ext cx="2100263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87CDDCA-2DFB-1A95-D633-0E471697B345}"/>
              </a:ext>
            </a:extLst>
          </p:cNvPr>
          <p:cNvSpPr/>
          <p:nvPr/>
        </p:nvSpPr>
        <p:spPr>
          <a:xfrm>
            <a:off x="674687" y="260349"/>
            <a:ext cx="771525" cy="771525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5B89B32D-2F4D-9EEC-C17B-6D75B44F2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798" y="198248"/>
            <a:ext cx="111012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4800" b="1">
                <a:solidFill>
                  <a:schemeClr val="bg1"/>
                </a:solidFill>
                <a:latin typeface="Lato"/>
                <a:ea typeface="Lato"/>
                <a:cs typeface="Lato"/>
              </a:rPr>
              <a:t>10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24C706F-ABB5-FFAD-4ABA-4C5287547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6516" y="1333773"/>
            <a:ext cx="7490964" cy="438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 err="1">
                <a:latin typeface="Lato"/>
                <a:ea typeface="Lato"/>
                <a:cs typeface="Lato"/>
              </a:rPr>
              <a:t>Assess</a:t>
            </a:r>
            <a:r>
              <a:rPr lang="pt-PT" sz="2200" dirty="0">
                <a:latin typeface="Lato"/>
                <a:ea typeface="Lato"/>
                <a:cs typeface="Lato"/>
              </a:rPr>
              <a:t> </a:t>
            </a:r>
            <a:r>
              <a:rPr lang="pt-PT" sz="2200" dirty="0" err="1">
                <a:latin typeface="Lato"/>
                <a:ea typeface="Lato"/>
                <a:cs typeface="Lato"/>
              </a:rPr>
              <a:t>requirements</a:t>
            </a:r>
            <a:r>
              <a:rPr lang="pt-PT" sz="2200" dirty="0">
                <a:latin typeface="Lato"/>
                <a:ea typeface="Lato"/>
                <a:cs typeface="Lato"/>
              </a:rPr>
              <a:t>, </a:t>
            </a:r>
            <a:r>
              <a:rPr lang="pt-PT" sz="2200" dirty="0" err="1">
                <a:latin typeface="Lato"/>
                <a:ea typeface="Lato"/>
                <a:cs typeface="Lato"/>
              </a:rPr>
              <a:t>versions</a:t>
            </a:r>
            <a:r>
              <a:rPr lang="pt-PT" sz="2200" dirty="0">
                <a:latin typeface="Lato"/>
                <a:ea typeface="Lato"/>
                <a:cs typeface="Lato"/>
              </a:rPr>
              <a:t> </a:t>
            </a:r>
            <a:r>
              <a:rPr lang="pt-PT" sz="2200" dirty="0" err="1">
                <a:latin typeface="Lato"/>
                <a:ea typeface="Lato"/>
                <a:cs typeface="Lato"/>
              </a:rPr>
              <a:t>and</a:t>
            </a:r>
            <a:r>
              <a:rPr lang="pt-PT" sz="2200" dirty="0">
                <a:latin typeface="Lato"/>
                <a:ea typeface="Lato"/>
                <a:cs typeface="Lato"/>
              </a:rPr>
              <a:t> </a:t>
            </a:r>
            <a:r>
              <a:rPr lang="pt-PT" sz="2200" dirty="0" err="1">
                <a:latin typeface="Lato"/>
                <a:ea typeface="Lato"/>
                <a:cs typeface="Lato"/>
              </a:rPr>
              <a:t>binaries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>
                <a:latin typeface="Lato"/>
                <a:ea typeface="Lato"/>
                <a:cs typeface="Lato"/>
              </a:rPr>
              <a:t>K8s </a:t>
            </a:r>
            <a:r>
              <a:rPr lang="pt-PT" sz="2200" dirty="0" err="1">
                <a:latin typeface="Lato"/>
                <a:ea typeface="Lato"/>
                <a:cs typeface="Lato"/>
              </a:rPr>
              <a:t>deployment</a:t>
            </a:r>
            <a:r>
              <a:rPr lang="pt-PT" sz="2200" dirty="0">
                <a:latin typeface="Lato"/>
                <a:ea typeface="Lato"/>
                <a:cs typeface="Lato"/>
              </a:rPr>
              <a:t> </a:t>
            </a:r>
            <a:r>
              <a:rPr lang="pt-PT" sz="2200" dirty="0" err="1">
                <a:latin typeface="Lato"/>
                <a:ea typeface="Lato"/>
                <a:cs typeface="Lato"/>
              </a:rPr>
              <a:t>with</a:t>
            </a:r>
            <a:r>
              <a:rPr lang="pt-PT" sz="2200" dirty="0">
                <a:latin typeface="Lato"/>
                <a:ea typeface="Lato"/>
                <a:cs typeface="Lato"/>
              </a:rPr>
              <a:t> </a:t>
            </a:r>
            <a:r>
              <a:rPr lang="pt-PT" sz="2200" dirty="0" err="1">
                <a:latin typeface="Lato"/>
                <a:ea typeface="Lato"/>
                <a:cs typeface="Lato"/>
              </a:rPr>
              <a:t>State</a:t>
            </a:r>
            <a:r>
              <a:rPr lang="pt-PT" sz="2200" dirty="0">
                <a:latin typeface="Lato"/>
                <a:ea typeface="Lato"/>
                <a:cs typeface="Lato"/>
              </a:rPr>
              <a:t> </a:t>
            </a:r>
            <a:r>
              <a:rPr lang="pt-PT" sz="2200" dirty="0" err="1">
                <a:latin typeface="Lato"/>
                <a:ea typeface="Lato"/>
                <a:cs typeface="Lato"/>
              </a:rPr>
              <a:t>and</a:t>
            </a:r>
            <a:r>
              <a:rPr lang="pt-PT" sz="2200" dirty="0">
                <a:latin typeface="Lato"/>
                <a:ea typeface="Lato"/>
                <a:cs typeface="Lato"/>
              </a:rPr>
              <a:t> Checkpoints</a:t>
            </a:r>
            <a:endParaRPr lang="pt-PT" dirty="0"/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pt-PT" sz="2200" dirty="0">
                <a:latin typeface="Arial"/>
                <a:ea typeface="Lato"/>
                <a:cs typeface="Arial"/>
              </a:rPr>
              <a:t>K8s </a:t>
            </a:r>
            <a:r>
              <a:rPr lang="pt-PT" sz="2200" dirty="0" err="1">
                <a:latin typeface="Arial"/>
                <a:ea typeface="Lato"/>
                <a:cs typeface="Arial"/>
              </a:rPr>
              <a:t>deployment</a:t>
            </a:r>
            <a:r>
              <a:rPr lang="pt-PT" sz="2200" dirty="0">
                <a:latin typeface="Arial"/>
                <a:ea typeface="Lato"/>
                <a:cs typeface="Arial"/>
              </a:rPr>
              <a:t> </a:t>
            </a:r>
            <a:r>
              <a:rPr lang="pt-PT" sz="2200" dirty="0" err="1">
                <a:latin typeface="Arial"/>
                <a:ea typeface="Lato"/>
                <a:cs typeface="Arial"/>
              </a:rPr>
              <a:t>with</a:t>
            </a:r>
            <a:r>
              <a:rPr lang="pt-PT" sz="2200" dirty="0">
                <a:latin typeface="Arial"/>
                <a:ea typeface="Lato"/>
                <a:cs typeface="Arial"/>
              </a:rPr>
              <a:t> </a:t>
            </a:r>
            <a:r>
              <a:rPr lang="pt-PT" sz="2200" dirty="0" err="1">
                <a:latin typeface="Arial"/>
                <a:ea typeface="Lato"/>
                <a:cs typeface="Arial"/>
              </a:rPr>
              <a:t>High-Availability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pt-PT" sz="2200" dirty="0">
                <a:latin typeface="Arial"/>
                <a:ea typeface="Lato"/>
                <a:cs typeface="Arial"/>
              </a:rPr>
              <a:t>K8s </a:t>
            </a:r>
            <a:r>
              <a:rPr lang="pt-PT" sz="2200" dirty="0" err="1">
                <a:latin typeface="Arial"/>
                <a:ea typeface="Lato"/>
                <a:cs typeface="Arial"/>
              </a:rPr>
              <a:t>deployment</a:t>
            </a:r>
            <a:r>
              <a:rPr lang="pt-PT" sz="2200" dirty="0">
                <a:latin typeface="Arial"/>
                <a:ea typeface="Lato"/>
                <a:cs typeface="Arial"/>
              </a:rPr>
              <a:t> </a:t>
            </a:r>
            <a:r>
              <a:rPr lang="pt-PT" sz="2200" dirty="0" err="1">
                <a:latin typeface="Arial"/>
                <a:ea typeface="Lato"/>
                <a:cs typeface="Arial"/>
              </a:rPr>
              <a:t>with</a:t>
            </a:r>
            <a:r>
              <a:rPr lang="pt-PT" sz="2200" dirty="0">
                <a:latin typeface="Arial"/>
                <a:ea typeface="Lato"/>
                <a:cs typeface="Arial"/>
              </a:rPr>
              <a:t> </a:t>
            </a:r>
            <a:r>
              <a:rPr lang="pt-PT" sz="2200" dirty="0" err="1">
                <a:latin typeface="Arial"/>
                <a:ea typeface="Lato"/>
                <a:cs typeface="Arial"/>
              </a:rPr>
              <a:t>correct</a:t>
            </a:r>
            <a:r>
              <a:rPr lang="pt-PT" sz="2200" dirty="0">
                <a:latin typeface="Arial"/>
                <a:ea typeface="Lato"/>
                <a:cs typeface="Arial"/>
              </a:rPr>
              <a:t> </a:t>
            </a:r>
            <a:r>
              <a:rPr lang="pt-PT" sz="2200" dirty="0" err="1">
                <a:latin typeface="Arial"/>
                <a:ea typeface="Lato"/>
                <a:cs typeface="Arial"/>
              </a:rPr>
              <a:t>requests</a:t>
            </a:r>
            <a:r>
              <a:rPr lang="pt-PT" sz="2200" dirty="0">
                <a:latin typeface="Arial"/>
                <a:ea typeface="Lato"/>
                <a:cs typeface="Arial"/>
              </a:rPr>
              <a:t> </a:t>
            </a:r>
            <a:r>
              <a:rPr lang="pt-PT" sz="2200" dirty="0" err="1">
                <a:latin typeface="Arial"/>
                <a:ea typeface="Lato"/>
                <a:cs typeface="Arial"/>
              </a:rPr>
              <a:t>and</a:t>
            </a:r>
            <a:r>
              <a:rPr lang="pt-PT" sz="2200" dirty="0">
                <a:latin typeface="Arial"/>
                <a:ea typeface="Lato"/>
                <a:cs typeface="Arial"/>
              </a:rPr>
              <a:t> </a:t>
            </a:r>
            <a:r>
              <a:rPr lang="pt-PT" sz="2200" dirty="0" err="1">
                <a:latin typeface="Arial"/>
                <a:ea typeface="Lato"/>
                <a:cs typeface="Arial"/>
              </a:rPr>
              <a:t>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 err="1">
                <a:latin typeface="Lato"/>
                <a:ea typeface="Lato"/>
                <a:cs typeface="Lato"/>
              </a:rPr>
              <a:t>Avoid</a:t>
            </a:r>
            <a:r>
              <a:rPr lang="pt-PT" sz="2200" dirty="0">
                <a:latin typeface="Lato"/>
                <a:ea typeface="Lato"/>
                <a:cs typeface="Lato"/>
              </a:rPr>
              <a:t> </a:t>
            </a:r>
            <a:r>
              <a:rPr lang="pt-PT" sz="2200" dirty="0" err="1">
                <a:latin typeface="Lato"/>
                <a:ea typeface="Lato"/>
                <a:cs typeface="Lato"/>
              </a:rPr>
              <a:t>Flink's</a:t>
            </a:r>
            <a:r>
              <a:rPr lang="pt-PT" sz="2200" dirty="0">
                <a:latin typeface="Lato"/>
                <a:ea typeface="Lato"/>
                <a:cs typeface="Lato"/>
              </a:rPr>
              <a:t> </a:t>
            </a:r>
            <a:r>
              <a:rPr lang="pt-PT" sz="2200" dirty="0" err="1">
                <a:latin typeface="Lato"/>
                <a:ea typeface="Lato"/>
                <a:cs typeface="Lato"/>
              </a:rPr>
              <a:t>Kubernetes</a:t>
            </a:r>
            <a:r>
              <a:rPr lang="pt-PT" sz="2200" dirty="0">
                <a:latin typeface="Lato"/>
                <a:ea typeface="Lato"/>
                <a:cs typeface="Lato"/>
              </a:rPr>
              <a:t> </a:t>
            </a:r>
            <a:r>
              <a:rPr lang="pt-PT" sz="2200" dirty="0" err="1">
                <a:latin typeface="Lato"/>
                <a:ea typeface="Lato"/>
                <a:cs typeface="Lato"/>
              </a:rPr>
              <a:t>native</a:t>
            </a:r>
            <a:r>
              <a:rPr lang="pt-PT" sz="2200" dirty="0">
                <a:latin typeface="Lato"/>
                <a:ea typeface="Lato"/>
                <a:cs typeface="Lato"/>
              </a:rPr>
              <a:t> </a:t>
            </a:r>
            <a:r>
              <a:rPr lang="pt-PT" sz="2200" dirty="0" err="1">
                <a:latin typeface="Lato"/>
                <a:ea typeface="Lato"/>
                <a:cs typeface="Lato"/>
              </a:rPr>
              <a:t>Operator</a:t>
            </a:r>
            <a:endParaRPr lang="pt-PT" sz="2200" b="0" i="0" u="none" strike="noStrike" dirty="0" err="1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err="1">
                <a:latin typeface="Lato"/>
                <a:ea typeface="Lato"/>
                <a:cs typeface="Lato"/>
              </a:rPr>
              <a:t>Presentation</a:t>
            </a:r>
            <a:r>
              <a:rPr lang="pt-PT" sz="2200" dirty="0">
                <a:latin typeface="Lato"/>
                <a:ea typeface="Lato"/>
                <a:cs typeface="Lato"/>
              </a:rPr>
              <a:t> </a:t>
            </a:r>
            <a:r>
              <a:rPr lang="pt-PT" sz="2200" err="1">
                <a:latin typeface="Lato"/>
                <a:ea typeface="Lato"/>
                <a:cs typeface="Lato"/>
              </a:rPr>
              <a:t>regarding</a:t>
            </a:r>
            <a:r>
              <a:rPr lang="pt-PT" sz="2200" dirty="0">
                <a:latin typeface="Lato"/>
                <a:ea typeface="Lato"/>
                <a:cs typeface="Lato"/>
              </a:rPr>
              <a:t> </a:t>
            </a:r>
            <a:r>
              <a:rPr lang="pt-PT" sz="2200" err="1">
                <a:latin typeface="Lato"/>
                <a:ea typeface="Lato"/>
                <a:cs typeface="Lato"/>
              </a:rPr>
              <a:t>PyFlink</a:t>
            </a:r>
            <a:endParaRPr lang="pt-PT" sz="2200">
              <a:latin typeface="Lato"/>
              <a:ea typeface="Lato"/>
              <a:cs typeface="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err="1">
                <a:latin typeface="Lato"/>
                <a:ea typeface="Lato"/>
                <a:cs typeface="Lato"/>
              </a:rPr>
              <a:t>Automate</a:t>
            </a:r>
            <a:r>
              <a:rPr lang="pt-PT" sz="2200" dirty="0">
                <a:latin typeface="Lato"/>
                <a:ea typeface="Lato"/>
                <a:cs typeface="Lato"/>
              </a:rPr>
              <a:t> </a:t>
            </a:r>
            <a:r>
              <a:rPr lang="pt-PT" sz="2200" err="1">
                <a:latin typeface="Lato"/>
                <a:ea typeface="Lato"/>
                <a:cs typeface="Lato"/>
              </a:rPr>
              <a:t>configurations</a:t>
            </a:r>
            <a:endParaRPr lang="pt-PT" sz="2200">
              <a:latin typeface="Lato"/>
              <a:ea typeface="Lato"/>
              <a:cs typeface="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err="1">
                <a:latin typeface="Lato"/>
                <a:ea typeface="Lato"/>
                <a:cs typeface="Lato"/>
              </a:rPr>
              <a:t>Assess</a:t>
            </a:r>
            <a:r>
              <a:rPr lang="pt-PT" sz="2200" dirty="0">
                <a:latin typeface="Lato"/>
                <a:ea typeface="Lato"/>
                <a:cs typeface="Lato"/>
              </a:rPr>
              <a:t> </a:t>
            </a:r>
            <a:r>
              <a:rPr lang="pt-PT" sz="2200" err="1">
                <a:latin typeface="Lato"/>
                <a:ea typeface="Lato"/>
                <a:cs typeface="Lato"/>
              </a:rPr>
              <a:t>metrics</a:t>
            </a:r>
            <a:endParaRPr lang="pt-PT" sz="2200">
              <a:latin typeface="Lato"/>
              <a:ea typeface="Lato"/>
              <a:cs typeface="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200" dirty="0" err="1">
                <a:latin typeface="Lato"/>
                <a:ea typeface="Lato"/>
                <a:cs typeface="Lato"/>
              </a:rPr>
              <a:t>Test</a:t>
            </a:r>
            <a:r>
              <a:rPr lang="pt-PT" sz="2200" dirty="0">
                <a:latin typeface="Lato"/>
                <a:ea typeface="Lato"/>
                <a:cs typeface="Lato"/>
              </a:rPr>
              <a:t> </a:t>
            </a:r>
            <a:r>
              <a:rPr lang="pt-PT" sz="2200" dirty="0" err="1">
                <a:latin typeface="Lato"/>
                <a:ea typeface="Lato"/>
                <a:cs typeface="Lato"/>
              </a:rPr>
              <a:t>everything</a:t>
            </a:r>
            <a:r>
              <a:rPr lang="pt-PT" sz="2200" dirty="0">
                <a:latin typeface="Lato"/>
                <a:ea typeface="Lato"/>
                <a:cs typeface="Lato"/>
              </a:rPr>
              <a:t> (Performance, </a:t>
            </a:r>
            <a:r>
              <a:rPr lang="pt-PT" sz="2200" dirty="0" err="1">
                <a:latin typeface="Lato"/>
                <a:ea typeface="Lato"/>
                <a:cs typeface="Lato"/>
              </a:rPr>
              <a:t>Failover</a:t>
            </a:r>
            <a:r>
              <a:rPr lang="pt-PT" sz="2200" dirty="0">
                <a:latin typeface="Lato"/>
                <a:ea typeface="Lato"/>
                <a:cs typeface="Lato"/>
              </a:rPr>
              <a:t>, etc..)</a:t>
            </a:r>
            <a:endParaRPr lang="pt-PT" sz="2200" dirty="0"/>
          </a:p>
        </p:txBody>
      </p:sp>
    </p:spTree>
    <p:extLst>
      <p:ext uri="{BB962C8B-B14F-4D97-AF65-F5344CB8AC3E}">
        <p14:creationId xmlns:p14="http://schemas.microsoft.com/office/powerpoint/2010/main" val="113323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8B5A4BA-B105-B2C5-D6FA-9A9597371B0D}"/>
              </a:ext>
            </a:extLst>
          </p:cNvPr>
          <p:cNvSpPr txBox="1">
            <a:spLocks noChangeArrowheads="1"/>
          </p:cNvSpPr>
          <p:nvPr/>
        </p:nvSpPr>
        <p:spPr>
          <a:xfrm>
            <a:off x="9282113" y="6550025"/>
            <a:ext cx="2909887" cy="307975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GB" altLang="en-US" sz="1800">
                <a:solidFill>
                  <a:srgbClr val="7030A0"/>
                </a:solidFill>
              </a:rPr>
              <a:t>Ricardo Cordeiro, Rui </a:t>
            </a:r>
            <a:r>
              <a:rPr lang="en-GB" altLang="en-US" sz="1800" err="1">
                <a:solidFill>
                  <a:srgbClr val="7030A0"/>
                </a:solidFill>
              </a:rPr>
              <a:t>Grafino</a:t>
            </a:r>
            <a:endParaRPr lang="en-GB" altLang="en-US" sz="18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Placeholder 113">
            <a:extLst>
              <a:ext uri="{FF2B5EF4-FFF2-40B4-BE49-F238E27FC236}">
                <a16:creationId xmlns:a16="http://schemas.microsoft.com/office/drawing/2014/main" id="{4E71ACBE-EB3D-6485-5536-2A5F6D9AECA7}"/>
              </a:ext>
            </a:extLst>
          </p:cNvPr>
          <p:cNvSpPr>
            <a:spLocks noGrp="1" noChangeArrowheads="1"/>
          </p:cNvSpPr>
          <p:nvPr>
            <p:ph type="body" sz="quarter" idx="45"/>
          </p:nvPr>
        </p:nvSpPr>
        <p:spPr>
          <a:xfrm>
            <a:off x="5213350" y="465138"/>
            <a:ext cx="6270625" cy="568325"/>
          </a:xfrm>
        </p:spPr>
        <p:txBody>
          <a:bodyPr/>
          <a:lstStyle/>
          <a:p>
            <a:r>
              <a:rPr lang="en-GB" altLang="en-US"/>
              <a:t>Table of Contents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AD422387-24FD-006C-F9A0-0CD9BB79E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75961" y="1404090"/>
            <a:ext cx="4298950" cy="279400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/>
              <a:t>Introduction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C98FA5D2-11E1-CFC5-9DA8-7CD3C17E0C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75961" y="1869933"/>
            <a:ext cx="4298950" cy="279400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Lato"/>
                <a:ea typeface="Lato"/>
                <a:cs typeface="Lato"/>
              </a:rPr>
              <a:t>Use Cases</a:t>
            </a:r>
            <a:endParaRPr lang="en-GB" dirty="0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E1D1D4CB-694A-D3A3-EC84-3E103E5823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75961" y="2356590"/>
            <a:ext cx="4298950" cy="279400"/>
          </a:xfrm>
        </p:spPr>
        <p:txBody>
          <a:bodyPr rtlCol="0">
            <a:normAutofit fontScale="92500" lnSpcReduction="20000"/>
          </a:bodyPr>
          <a:lstStyle/>
          <a:p>
            <a:pPr>
              <a:spcAft>
                <a:spcPts val="0"/>
              </a:spcAft>
              <a:defRPr/>
            </a:pPr>
            <a:r>
              <a:rPr lang="en-GB" dirty="0">
                <a:latin typeface="Lato"/>
                <a:ea typeface="Lato"/>
                <a:cs typeface="Lato"/>
              </a:rPr>
              <a:t>Architecture</a:t>
            </a:r>
            <a:endParaRPr lang="pt-PT" dirty="0"/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69638D33-43AD-4BB0-50A9-FD48301774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87250" y="2840425"/>
            <a:ext cx="4298950" cy="279400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Lato"/>
                <a:ea typeface="Lato"/>
                <a:cs typeface="Lato"/>
              </a:rPr>
              <a:t>Execution Mode</a:t>
            </a:r>
            <a:endParaRPr lang="en-GB" dirty="0"/>
          </a:p>
          <a:p>
            <a:pPr fontAlgn="auto"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7165EA21-345F-BFB1-737B-55D5BB1BCE2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75961" y="3341722"/>
            <a:ext cx="4298950" cy="279400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Lato"/>
                <a:ea typeface="Lato"/>
                <a:cs typeface="Lato"/>
              </a:rPr>
              <a:t>Processing</a:t>
            </a:r>
            <a:endParaRPr lang="en-GB" dirty="0"/>
          </a:p>
        </p:txBody>
      </p:sp>
      <p:pic>
        <p:nvPicPr>
          <p:cNvPr id="54296" name="Picture 1">
            <a:extLst>
              <a:ext uri="{FF2B5EF4-FFF2-40B4-BE49-F238E27FC236}">
                <a16:creationId xmlns:a16="http://schemas.microsoft.com/office/drawing/2014/main" id="{214075F1-CA8F-5FCA-2291-582F7E701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2708275"/>
            <a:ext cx="1690688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58D250B-615A-B10D-7B0E-D7317EE428EF}"/>
              </a:ext>
            </a:extLst>
          </p:cNvPr>
          <p:cNvCxnSpPr>
            <a:cxnSpLocks/>
          </p:cNvCxnSpPr>
          <p:nvPr/>
        </p:nvCxnSpPr>
        <p:spPr>
          <a:xfrm flipH="1">
            <a:off x="5828588" y="1532288"/>
            <a:ext cx="2691" cy="4571860"/>
          </a:xfrm>
          <a:prstGeom prst="line">
            <a:avLst/>
          </a:prstGeom>
          <a:ln w="19050">
            <a:solidFill>
              <a:srgbClr val="5D3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37C7C6FD-B875-88F0-03D4-F098907829A1}"/>
              </a:ext>
            </a:extLst>
          </p:cNvPr>
          <p:cNvSpPr/>
          <p:nvPr/>
        </p:nvSpPr>
        <p:spPr>
          <a:xfrm>
            <a:off x="5674324" y="1812783"/>
            <a:ext cx="323850" cy="323850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7A902E1-E421-82D2-AEF5-3E5116B45D3C}"/>
              </a:ext>
            </a:extLst>
          </p:cNvPr>
          <p:cNvSpPr/>
          <p:nvPr/>
        </p:nvSpPr>
        <p:spPr>
          <a:xfrm>
            <a:off x="5674324" y="2288328"/>
            <a:ext cx="323850" cy="323850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E5C2679-03CB-B23D-4A67-A7BC60708967}"/>
              </a:ext>
            </a:extLst>
          </p:cNvPr>
          <p:cNvSpPr/>
          <p:nvPr/>
        </p:nvSpPr>
        <p:spPr>
          <a:xfrm>
            <a:off x="5674324" y="3276634"/>
            <a:ext cx="323850" cy="323850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1F3E579-75BD-FCE7-8C2B-302337991270}"/>
              </a:ext>
            </a:extLst>
          </p:cNvPr>
          <p:cNvSpPr/>
          <p:nvPr/>
        </p:nvSpPr>
        <p:spPr>
          <a:xfrm>
            <a:off x="5674324" y="1346940"/>
            <a:ext cx="323850" cy="323850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F32B9C4-AE00-09CE-7037-A6F9FFDA88AB}"/>
              </a:ext>
            </a:extLst>
          </p:cNvPr>
          <p:cNvSpPr/>
          <p:nvPr/>
        </p:nvSpPr>
        <p:spPr>
          <a:xfrm>
            <a:off x="5682438" y="2783275"/>
            <a:ext cx="323850" cy="323850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54305" name="TextBox 71">
            <a:extLst>
              <a:ext uri="{FF2B5EF4-FFF2-40B4-BE49-F238E27FC236}">
                <a16:creationId xmlns:a16="http://schemas.microsoft.com/office/drawing/2014/main" id="{2CE92FBF-6747-9DA8-8E9E-571FA4777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2424" y="1353290"/>
            <a:ext cx="247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54306" name="TextBox 72">
            <a:extLst>
              <a:ext uri="{FF2B5EF4-FFF2-40B4-BE49-F238E27FC236}">
                <a16:creationId xmlns:a16="http://schemas.microsoft.com/office/drawing/2014/main" id="{7DC7C4EB-926D-EFCE-7F1C-98E6A3E02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299" y="1823895"/>
            <a:ext cx="215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54307" name="TextBox 73">
            <a:extLst>
              <a:ext uri="{FF2B5EF4-FFF2-40B4-BE49-F238E27FC236}">
                <a16:creationId xmlns:a16="http://schemas.microsoft.com/office/drawing/2014/main" id="{0B3C6934-F54C-BDFD-0EBF-B9714A417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0361" y="2305790"/>
            <a:ext cx="231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54308" name="TextBox 74">
            <a:extLst>
              <a:ext uri="{FF2B5EF4-FFF2-40B4-BE49-F238E27FC236}">
                <a16:creationId xmlns:a16="http://schemas.microsoft.com/office/drawing/2014/main" id="{F28DBA5B-BE23-80C7-340C-5AFA93B70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350" y="2792800"/>
            <a:ext cx="201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54309" name="TextBox 75">
            <a:extLst>
              <a:ext uri="{FF2B5EF4-FFF2-40B4-BE49-F238E27FC236}">
                <a16:creationId xmlns:a16="http://schemas.microsoft.com/office/drawing/2014/main" id="{2215AE75-8CE9-694D-7EC5-4B14819AE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299" y="3279809"/>
            <a:ext cx="215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2" name="Text Placeholder 100">
            <a:extLst>
              <a:ext uri="{FF2B5EF4-FFF2-40B4-BE49-F238E27FC236}">
                <a16:creationId xmlns:a16="http://schemas.microsoft.com/office/drawing/2014/main" id="{135888AF-A59B-A60A-2F79-B8337DF01087}"/>
              </a:ext>
            </a:extLst>
          </p:cNvPr>
          <p:cNvSpPr txBox="1">
            <a:spLocks/>
          </p:cNvSpPr>
          <p:nvPr/>
        </p:nvSpPr>
        <p:spPr bwMode="auto">
          <a:xfrm>
            <a:off x="6084075" y="3836141"/>
            <a:ext cx="42989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latin typeface="Lato"/>
                <a:ea typeface="Lato"/>
                <a:cs typeface="Lato"/>
              </a:rPr>
              <a:t>APIs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E04BA7-3358-C983-233A-81DF11C12F9F}"/>
              </a:ext>
            </a:extLst>
          </p:cNvPr>
          <p:cNvSpPr/>
          <p:nvPr/>
        </p:nvSpPr>
        <p:spPr>
          <a:xfrm>
            <a:off x="5682438" y="3771053"/>
            <a:ext cx="323850" cy="323850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4" name="TextBox 75">
            <a:extLst>
              <a:ext uri="{FF2B5EF4-FFF2-40B4-BE49-F238E27FC236}">
                <a16:creationId xmlns:a16="http://schemas.microsoft.com/office/drawing/2014/main" id="{E619419E-58CC-C36B-51A9-76EDA4642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6413" y="3774228"/>
            <a:ext cx="215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01E7D6-75A3-FE59-D8EC-FD2D01F8761B}"/>
              </a:ext>
            </a:extLst>
          </p:cNvPr>
          <p:cNvSpPr/>
          <p:nvPr/>
        </p:nvSpPr>
        <p:spPr>
          <a:xfrm>
            <a:off x="5677951" y="4277591"/>
            <a:ext cx="323850" cy="323850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TextBox 75">
            <a:extLst>
              <a:ext uri="{FF2B5EF4-FFF2-40B4-BE49-F238E27FC236}">
                <a16:creationId xmlns:a16="http://schemas.microsoft.com/office/drawing/2014/main" id="{1C861190-66A4-0F38-F611-61BE6B132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1927" y="4280765"/>
            <a:ext cx="215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GB" altLang="en-US" sz="14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7</a:t>
            </a:r>
            <a:endParaRPr lang="pt-PT" dirty="0"/>
          </a:p>
        </p:txBody>
      </p:sp>
      <p:sp>
        <p:nvSpPr>
          <p:cNvPr id="8" name="Text Placeholder 100">
            <a:extLst>
              <a:ext uri="{FF2B5EF4-FFF2-40B4-BE49-F238E27FC236}">
                <a16:creationId xmlns:a16="http://schemas.microsoft.com/office/drawing/2014/main" id="{C7D8934D-6934-8B94-CF0E-B619213FB701}"/>
              </a:ext>
            </a:extLst>
          </p:cNvPr>
          <p:cNvSpPr txBox="1">
            <a:spLocks/>
          </p:cNvSpPr>
          <p:nvPr/>
        </p:nvSpPr>
        <p:spPr bwMode="auto">
          <a:xfrm>
            <a:off x="6079589" y="4301858"/>
            <a:ext cx="42989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defRPr/>
            </a:pPr>
            <a:r>
              <a:rPr lang="en-GB" dirty="0">
                <a:latin typeface="Lato"/>
                <a:ea typeface="Lato"/>
                <a:cs typeface="Lato"/>
              </a:rPr>
              <a:t>KSQLDB vs Flink SQL Client</a:t>
            </a:r>
            <a:endParaRPr lang="pt-PT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43E0907-CEEE-2009-0839-38619EABE930}"/>
              </a:ext>
            </a:extLst>
          </p:cNvPr>
          <p:cNvSpPr/>
          <p:nvPr/>
        </p:nvSpPr>
        <p:spPr>
          <a:xfrm>
            <a:off x="5684383" y="4783228"/>
            <a:ext cx="323850" cy="323850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9" name="TextBox 75">
            <a:extLst>
              <a:ext uri="{FF2B5EF4-FFF2-40B4-BE49-F238E27FC236}">
                <a16:creationId xmlns:a16="http://schemas.microsoft.com/office/drawing/2014/main" id="{9A9C3BEC-C4D3-0ED4-2089-2DC7F8260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8359" y="4786402"/>
            <a:ext cx="215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GB" altLang="en-US" sz="14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8</a:t>
            </a:r>
          </a:p>
        </p:txBody>
      </p:sp>
      <p:sp>
        <p:nvSpPr>
          <p:cNvPr id="10" name="Text Placeholder 100">
            <a:extLst>
              <a:ext uri="{FF2B5EF4-FFF2-40B4-BE49-F238E27FC236}">
                <a16:creationId xmlns:a16="http://schemas.microsoft.com/office/drawing/2014/main" id="{0B35E1BE-A98E-498D-FBBB-4886641F8A2E}"/>
              </a:ext>
            </a:extLst>
          </p:cNvPr>
          <p:cNvSpPr txBox="1">
            <a:spLocks/>
          </p:cNvSpPr>
          <p:nvPr/>
        </p:nvSpPr>
        <p:spPr bwMode="auto">
          <a:xfrm>
            <a:off x="6086020" y="4807495"/>
            <a:ext cx="42989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defRPr/>
            </a:pPr>
            <a:r>
              <a:rPr lang="en-GB" dirty="0">
                <a:latin typeface="Lato"/>
                <a:ea typeface="Lato"/>
                <a:cs typeface="Lato"/>
              </a:rPr>
              <a:t>UI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340332-7790-0DA7-294E-29497A3DD663}"/>
              </a:ext>
            </a:extLst>
          </p:cNvPr>
          <p:cNvSpPr/>
          <p:nvPr/>
        </p:nvSpPr>
        <p:spPr>
          <a:xfrm>
            <a:off x="5678738" y="5296873"/>
            <a:ext cx="323850" cy="323850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2" name="TextBox 75">
            <a:extLst>
              <a:ext uri="{FF2B5EF4-FFF2-40B4-BE49-F238E27FC236}">
                <a16:creationId xmlns:a16="http://schemas.microsoft.com/office/drawing/2014/main" id="{197683CF-A99F-D002-AA01-956B13399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2714" y="5300047"/>
            <a:ext cx="215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GB" altLang="en-US" sz="14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9</a:t>
            </a:r>
          </a:p>
        </p:txBody>
      </p:sp>
      <p:sp>
        <p:nvSpPr>
          <p:cNvPr id="13" name="Text Placeholder 100">
            <a:extLst>
              <a:ext uri="{FF2B5EF4-FFF2-40B4-BE49-F238E27FC236}">
                <a16:creationId xmlns:a16="http://schemas.microsoft.com/office/drawing/2014/main" id="{A1AD4420-B3FA-67CA-170C-250F2A5EB8E8}"/>
              </a:ext>
            </a:extLst>
          </p:cNvPr>
          <p:cNvSpPr txBox="1">
            <a:spLocks/>
          </p:cNvSpPr>
          <p:nvPr/>
        </p:nvSpPr>
        <p:spPr bwMode="auto">
          <a:xfrm>
            <a:off x="6080375" y="5321140"/>
            <a:ext cx="42989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defRPr/>
            </a:pPr>
            <a:r>
              <a:rPr lang="en-GB" dirty="0">
                <a:latin typeface="Lato"/>
                <a:ea typeface="Lato"/>
                <a:cs typeface="Lato"/>
              </a:rPr>
              <a:t>Live Demo</a:t>
            </a:r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31E428-C8BB-2F14-DC18-66EDBF65CD94}"/>
              </a:ext>
            </a:extLst>
          </p:cNvPr>
          <p:cNvSpPr/>
          <p:nvPr/>
        </p:nvSpPr>
        <p:spPr>
          <a:xfrm>
            <a:off x="5684382" y="5787940"/>
            <a:ext cx="323850" cy="323850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5" name="TextBox 75">
            <a:extLst>
              <a:ext uri="{FF2B5EF4-FFF2-40B4-BE49-F238E27FC236}">
                <a16:creationId xmlns:a16="http://schemas.microsoft.com/office/drawing/2014/main" id="{ECD8CB13-7769-663F-2CD0-FE7B8649C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8047" y="5802403"/>
            <a:ext cx="3965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GB" altLang="en-US" sz="14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10</a:t>
            </a:r>
          </a:p>
        </p:txBody>
      </p:sp>
      <p:sp>
        <p:nvSpPr>
          <p:cNvPr id="16" name="Text Placeholder 100">
            <a:extLst>
              <a:ext uri="{FF2B5EF4-FFF2-40B4-BE49-F238E27FC236}">
                <a16:creationId xmlns:a16="http://schemas.microsoft.com/office/drawing/2014/main" id="{E3979EF1-102A-EBF3-EFC0-436A710346E3}"/>
              </a:ext>
            </a:extLst>
          </p:cNvPr>
          <p:cNvSpPr txBox="1">
            <a:spLocks/>
          </p:cNvSpPr>
          <p:nvPr/>
        </p:nvSpPr>
        <p:spPr bwMode="auto">
          <a:xfrm>
            <a:off x="6086019" y="5812207"/>
            <a:ext cx="42989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defRPr/>
            </a:pPr>
            <a:r>
              <a:rPr lang="en-GB" dirty="0">
                <a:latin typeface="Lato"/>
                <a:ea typeface="Lato"/>
                <a:cs typeface="Lato"/>
              </a:rPr>
              <a:t>Work In Progress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Placeholder 2">
            <a:extLst>
              <a:ext uri="{FF2B5EF4-FFF2-40B4-BE49-F238E27FC236}">
                <a16:creationId xmlns:a16="http://schemas.microsoft.com/office/drawing/2014/main" id="{8A844779-6BE3-6449-F52D-F6E5D948F15D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1638300" y="367505"/>
            <a:ext cx="2948447" cy="536575"/>
          </a:xfrm>
        </p:spPr>
        <p:txBody>
          <a:bodyPr>
            <a:normAutofit/>
          </a:bodyPr>
          <a:lstStyle/>
          <a:p>
            <a:r>
              <a:rPr lang="en-GB" altLang="en-US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045CD-5742-313C-26C8-389486C8C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4825"/>
            <a:ext cx="2100263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7B78C09-16D8-DFBB-A7A2-73002696CEC7}"/>
              </a:ext>
            </a:extLst>
          </p:cNvPr>
          <p:cNvSpPr/>
          <p:nvPr/>
        </p:nvSpPr>
        <p:spPr>
          <a:xfrm>
            <a:off x="674687" y="260349"/>
            <a:ext cx="771525" cy="771525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B0A1B94E-49F2-CA7D-4530-83AFADAC2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2" y="220662"/>
            <a:ext cx="482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4862BA3-0AFB-32B1-5B65-226CB2B00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7317" y="3123062"/>
            <a:ext cx="5357365" cy="243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2200" b="0" i="0" u="none" strike="noStrike" err="1">
                <a:effectLst/>
              </a:rPr>
              <a:t>Low</a:t>
            </a:r>
            <a:r>
              <a:rPr lang="pt-PT" sz="2200" err="1"/>
              <a:t>-Latency</a:t>
            </a:r>
            <a:r>
              <a:rPr lang="pt-PT" sz="2200"/>
              <a:t> </a:t>
            </a:r>
            <a:r>
              <a:rPr lang="pt-PT" sz="2200" err="1"/>
              <a:t>Processing</a:t>
            </a:r>
            <a:endParaRPr lang="pt-PT" sz="2200" b="0" i="0" u="none" strike="noStrike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2200" err="1"/>
              <a:t>Fault</a:t>
            </a:r>
            <a:r>
              <a:rPr lang="pt-PT" sz="2200"/>
              <a:t> </a:t>
            </a:r>
            <a:r>
              <a:rPr lang="pt-PT" sz="2200" err="1"/>
              <a:t>Tolerance</a:t>
            </a:r>
            <a:endParaRPr lang="pt-PT" sz="2200" b="0" i="0" u="none" strike="noStrike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2200" b="0" i="0" u="none" strike="noStrike" err="1">
                <a:effectLst/>
              </a:rPr>
              <a:t>Event</a:t>
            </a:r>
            <a:r>
              <a:rPr lang="pt-PT" sz="2200" b="0" i="0" u="none" strike="noStrike">
                <a:effectLst/>
              </a:rPr>
              <a:t> Time </a:t>
            </a:r>
            <a:r>
              <a:rPr lang="pt-PT" sz="2200" b="0" i="0" u="none" strike="noStrike" err="1">
                <a:effectLst/>
              </a:rPr>
              <a:t>Processing</a:t>
            </a:r>
            <a:endParaRPr lang="pt-PT" sz="2200" b="0" i="0" u="none" strike="noStrike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2200" err="1"/>
              <a:t>Support</a:t>
            </a:r>
            <a:r>
              <a:rPr lang="pt-PT" sz="2200"/>
              <a:t> for </a:t>
            </a:r>
            <a:r>
              <a:rPr lang="pt-PT" sz="2200" err="1"/>
              <a:t>Event-Driven</a:t>
            </a:r>
            <a:r>
              <a:rPr lang="pt-PT" sz="2200"/>
              <a:t> </a:t>
            </a:r>
            <a:r>
              <a:rPr lang="pt-PT" sz="2200" err="1"/>
              <a:t>Applications</a:t>
            </a:r>
            <a:endParaRPr lang="pt-PT" sz="2200" b="0" i="0" u="none" strike="noStrike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74D27-AF85-9269-A4A1-52743C993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2523" y="1282736"/>
            <a:ext cx="7985310" cy="1780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0" indent="0" algn="l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b="0" i="0" u="none" strike="noStrike" dirty="0" err="1">
                <a:solidFill>
                  <a:schemeClr val="accent1"/>
                </a:solidFill>
                <a:effectLst/>
                <a:latin typeface="Lato"/>
                <a:ea typeface="Lato"/>
                <a:cs typeface="Lato"/>
              </a:rPr>
              <a:t>Distributed</a:t>
            </a:r>
            <a:r>
              <a:rPr lang="pt-PT" sz="2400" b="0" i="0" u="none" strike="noStrike" dirty="0">
                <a:solidFill>
                  <a:schemeClr val="accent1"/>
                </a:solidFill>
                <a:effectLst/>
                <a:latin typeface="Lato"/>
                <a:ea typeface="Lato"/>
                <a:cs typeface="Lato"/>
              </a:rPr>
              <a:t> </a:t>
            </a:r>
            <a:r>
              <a:rPr lang="pt-PT" sz="2400" b="0" i="0" u="none" strike="noStrike" dirty="0" err="1">
                <a:solidFill>
                  <a:schemeClr val="accent1"/>
                </a:solidFill>
                <a:effectLst/>
                <a:latin typeface="Lato"/>
                <a:ea typeface="Lato"/>
                <a:cs typeface="Lato"/>
              </a:rPr>
              <a:t>stream</a:t>
            </a:r>
            <a:r>
              <a:rPr lang="pt-PT" sz="2400" b="0" i="0" u="none" strike="noStrike" dirty="0">
                <a:solidFill>
                  <a:schemeClr val="accent1"/>
                </a:solidFill>
                <a:effectLst/>
                <a:latin typeface="Lato"/>
                <a:ea typeface="Lato"/>
                <a:cs typeface="Lato"/>
              </a:rPr>
              <a:t> </a:t>
            </a:r>
            <a:r>
              <a:rPr lang="pt-PT" sz="2400" b="0" i="0" u="none" strike="noStrike" dirty="0" err="1">
                <a:solidFill>
                  <a:schemeClr val="accent1"/>
                </a:solidFill>
                <a:effectLst/>
                <a:latin typeface="Lato"/>
                <a:ea typeface="Lato"/>
                <a:cs typeface="Lato"/>
              </a:rPr>
              <a:t>and</a:t>
            </a:r>
            <a:r>
              <a:rPr lang="pt-PT" sz="2400" b="0" i="0" u="none" strike="noStrike" dirty="0">
                <a:solidFill>
                  <a:schemeClr val="accent1"/>
                </a:solidFill>
                <a:effectLst/>
                <a:latin typeface="Lato"/>
                <a:ea typeface="Lato"/>
                <a:cs typeface="Lato"/>
              </a:rPr>
              <a:t> </a:t>
            </a:r>
            <a:r>
              <a:rPr lang="pt-PT" sz="2400" b="0" i="0" u="none" strike="noStrike" dirty="0" err="1">
                <a:solidFill>
                  <a:schemeClr val="accent1"/>
                </a:solidFill>
                <a:effectLst/>
                <a:latin typeface="Lato"/>
                <a:ea typeface="Lato"/>
                <a:cs typeface="Lato"/>
              </a:rPr>
              <a:t>batch</a:t>
            </a:r>
            <a:r>
              <a:rPr lang="pt-PT" sz="2400" b="0" i="0" u="none" strike="noStrike" dirty="0">
                <a:solidFill>
                  <a:schemeClr val="accent1"/>
                </a:solidFill>
                <a:effectLst/>
                <a:latin typeface="Lato"/>
                <a:ea typeface="Lato"/>
                <a:cs typeface="Lato"/>
              </a:rPr>
              <a:t> </a:t>
            </a:r>
            <a:r>
              <a:rPr lang="pt-PT" sz="2400" b="0" i="0" u="none" strike="noStrike" dirty="0" err="1">
                <a:solidFill>
                  <a:schemeClr val="accent1"/>
                </a:solidFill>
                <a:effectLst/>
                <a:latin typeface="Lato"/>
                <a:ea typeface="Lato"/>
                <a:cs typeface="Lato"/>
              </a:rPr>
              <a:t>processing</a:t>
            </a:r>
            <a:r>
              <a:rPr lang="pt-PT" sz="2400" dirty="0">
                <a:solidFill>
                  <a:schemeClr val="accent1"/>
                </a:solidFill>
                <a:latin typeface="Lato"/>
                <a:ea typeface="Lato"/>
                <a:cs typeface="Lato"/>
              </a:rPr>
              <a:t> </a:t>
            </a:r>
            <a:r>
              <a:rPr lang="pt-PT" sz="2400" dirty="0" err="1">
                <a:solidFill>
                  <a:schemeClr val="accent1"/>
                </a:solidFill>
                <a:latin typeface="Lato"/>
                <a:ea typeface="Lato"/>
                <a:cs typeface="Lato"/>
              </a:rPr>
              <a:t>framework</a:t>
            </a:r>
            <a:endParaRPr lang="pt-PT" sz="2400" b="0" i="0" u="none" strike="noStrike" dirty="0" err="1">
              <a:solidFill>
                <a:schemeClr val="accent1"/>
              </a:solidFill>
              <a:effectLst/>
              <a:latin typeface="Lato"/>
              <a:ea typeface="Lato"/>
              <a:cs typeface="Lato"/>
            </a:endParaRPr>
          </a:p>
          <a:p>
            <a:pPr algn="l"/>
            <a:endParaRPr lang="pt-PT" sz="2200"/>
          </a:p>
          <a:p>
            <a:pPr algn="l"/>
            <a:endParaRPr lang="pt-PT" sz="2200" b="0" i="0" u="none" strike="noStrike">
              <a:effectLst/>
            </a:endParaRPr>
          </a:p>
          <a:p>
            <a:r>
              <a:rPr lang="pt-PT" sz="2200" b="0" i="0" u="none" strike="noStrike" dirty="0" err="1">
                <a:effectLst/>
                <a:latin typeface="Lato"/>
                <a:ea typeface="Lato"/>
                <a:cs typeface="Lato"/>
              </a:rPr>
              <a:t>Strengths</a:t>
            </a:r>
            <a:r>
              <a:rPr lang="pt-PT" sz="2200" b="0" i="0" u="none" strike="noStrike" dirty="0">
                <a:effectLst/>
                <a:latin typeface="Lato"/>
                <a:ea typeface="Lato"/>
                <a:cs typeface="Lato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559EE-C839-5F69-B705-116309E93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Placeholder 2">
            <a:extLst>
              <a:ext uri="{FF2B5EF4-FFF2-40B4-BE49-F238E27FC236}">
                <a16:creationId xmlns:a16="http://schemas.microsoft.com/office/drawing/2014/main" id="{24F199A0-2C02-D46A-EEB3-74151086FE34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1638300" y="367505"/>
            <a:ext cx="2948447" cy="536575"/>
          </a:xfrm>
        </p:spPr>
        <p:txBody>
          <a:bodyPr>
            <a:normAutofit/>
          </a:bodyPr>
          <a:lstStyle/>
          <a:p>
            <a:r>
              <a:rPr lang="en-GB" altLang="en-US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780D6-64CF-05DA-C7F5-4A8AF855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4825"/>
            <a:ext cx="2100263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A0210E3-4D44-963A-73CF-BEBF634FFB53}"/>
              </a:ext>
            </a:extLst>
          </p:cNvPr>
          <p:cNvSpPr/>
          <p:nvPr/>
        </p:nvSpPr>
        <p:spPr>
          <a:xfrm>
            <a:off x="674687" y="260349"/>
            <a:ext cx="771525" cy="771525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1A6EB4DA-5E57-7213-0710-9489BC7D6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2" y="220662"/>
            <a:ext cx="482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pic>
        <p:nvPicPr>
          <p:cNvPr id="6" name="Imagem 5" descr="Ververica Platform Reviews 2023: Details, Pricing, &amp; Features | G2">
            <a:extLst>
              <a:ext uri="{FF2B5EF4-FFF2-40B4-BE49-F238E27FC236}">
                <a16:creationId xmlns:a16="http://schemas.microsoft.com/office/drawing/2014/main" id="{7D7E0D5B-FE12-B681-D7FB-B5AA8569E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407" y="904623"/>
            <a:ext cx="2743200" cy="1440180"/>
          </a:xfrm>
          <a:prstGeom prst="rect">
            <a:avLst/>
          </a:prstGeom>
        </p:spPr>
      </p:pic>
      <p:pic>
        <p:nvPicPr>
          <p:cNvPr id="10" name="Imagem 9" descr="Opiniões sobre Alibaba.com | Leia opiniões sobre o serviço de www.alibaba .com">
            <a:extLst>
              <a:ext uri="{FF2B5EF4-FFF2-40B4-BE49-F238E27FC236}">
                <a16:creationId xmlns:a16="http://schemas.microsoft.com/office/drawing/2014/main" id="{254C0D95-70E4-6277-8FC3-C896DE6D6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865" y="2342996"/>
            <a:ext cx="2743200" cy="1402461"/>
          </a:xfrm>
          <a:prstGeom prst="rect">
            <a:avLst/>
          </a:prstGeom>
        </p:spPr>
      </p:pic>
      <p:pic>
        <p:nvPicPr>
          <p:cNvPr id="11" name="Imagem 10" descr="Amazon Web Services – Wikipédia, a enciclopédia livre">
            <a:extLst>
              <a:ext uri="{FF2B5EF4-FFF2-40B4-BE49-F238E27FC236}">
                <a16:creationId xmlns:a16="http://schemas.microsoft.com/office/drawing/2014/main" id="{B28F6CD0-0D05-BABD-823C-676B834A0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618" y="2344267"/>
            <a:ext cx="2743200" cy="1641348"/>
          </a:xfrm>
          <a:prstGeom prst="rect">
            <a:avLst/>
          </a:prstGeom>
        </p:spPr>
      </p:pic>
      <p:pic>
        <p:nvPicPr>
          <p:cNvPr id="12" name="Imagem 11" descr="Capital One Logo: valor, história, PNG">
            <a:extLst>
              <a:ext uri="{FF2B5EF4-FFF2-40B4-BE49-F238E27FC236}">
                <a16:creationId xmlns:a16="http://schemas.microsoft.com/office/drawing/2014/main" id="{0F15ED30-18FC-286F-B09B-92E2913B3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4136" y="4504966"/>
            <a:ext cx="2743200" cy="1543050"/>
          </a:xfrm>
          <a:prstGeom prst="rect">
            <a:avLst/>
          </a:prstGeom>
        </p:spPr>
      </p:pic>
      <p:pic>
        <p:nvPicPr>
          <p:cNvPr id="14" name="Imagem 13" descr="Ebay - ícones de o negócio grátis">
            <a:extLst>
              <a:ext uri="{FF2B5EF4-FFF2-40B4-BE49-F238E27FC236}">
                <a16:creationId xmlns:a16="http://schemas.microsoft.com/office/drawing/2014/main" id="{5AEC4FDD-BB32-47E7-B978-189C76CCBE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0475" y="389770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3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5E565-557B-31A4-21F7-C4299286F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Placeholder 2">
            <a:extLst>
              <a:ext uri="{FF2B5EF4-FFF2-40B4-BE49-F238E27FC236}">
                <a16:creationId xmlns:a16="http://schemas.microsoft.com/office/drawing/2014/main" id="{C5688B5F-6BD0-D3B9-E0D8-FEB70606624C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1638300" y="367505"/>
            <a:ext cx="2948447" cy="536575"/>
          </a:xfrm>
        </p:spPr>
        <p:txBody>
          <a:bodyPr>
            <a:normAutofit/>
          </a:bodyPr>
          <a:lstStyle/>
          <a:p>
            <a:r>
              <a:rPr lang="en-GB" altLang="en-US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082CF-0630-ED05-D239-797F70D0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4825"/>
            <a:ext cx="2100263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C6E0CD-F646-1E6C-184B-00A3F134D3CD}"/>
              </a:ext>
            </a:extLst>
          </p:cNvPr>
          <p:cNvSpPr/>
          <p:nvPr/>
        </p:nvSpPr>
        <p:spPr>
          <a:xfrm>
            <a:off x="674687" y="260349"/>
            <a:ext cx="771525" cy="771525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ABDC4813-D657-CE60-DDF2-605C5C68A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2" y="220662"/>
            <a:ext cx="482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pic>
        <p:nvPicPr>
          <p:cNvPr id="7" name="Imagem 6" descr="Uma imagem com texto, captura de ecrã, Tipo de letra, design&#10;&#10;Descrição gerada automaticamente">
            <a:extLst>
              <a:ext uri="{FF2B5EF4-FFF2-40B4-BE49-F238E27FC236}">
                <a16:creationId xmlns:a16="http://schemas.microsoft.com/office/drawing/2014/main" id="{0CD2224C-D9F7-BB58-152B-F2003F35E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943" y="909332"/>
            <a:ext cx="5765321" cy="2415470"/>
          </a:xfrm>
          <a:prstGeom prst="rect">
            <a:avLst/>
          </a:prstGeom>
        </p:spPr>
      </p:pic>
      <p:pic>
        <p:nvPicPr>
          <p:cNvPr id="8" name="Imagem 7" descr="Uma imagem com texto, Cara humana, homem, captura de ecrã&#10;&#10;Descrição gerada automaticamente">
            <a:extLst>
              <a:ext uri="{FF2B5EF4-FFF2-40B4-BE49-F238E27FC236}">
                <a16:creationId xmlns:a16="http://schemas.microsoft.com/office/drawing/2014/main" id="{F197CAB6-D506-340E-1F56-95D15A0CF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094" y="3428677"/>
            <a:ext cx="5765321" cy="30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3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3B388-504F-1588-EDF8-E1D387491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Placeholder 2">
            <a:extLst>
              <a:ext uri="{FF2B5EF4-FFF2-40B4-BE49-F238E27FC236}">
                <a16:creationId xmlns:a16="http://schemas.microsoft.com/office/drawing/2014/main" id="{81E415A1-D9CF-F4B3-FD14-323BBEA7C38B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1638300" y="367505"/>
            <a:ext cx="2948447" cy="536575"/>
          </a:xfrm>
        </p:spPr>
        <p:txBody>
          <a:bodyPr>
            <a:normAutofit/>
          </a:bodyPr>
          <a:lstStyle/>
          <a:p>
            <a:r>
              <a:rPr lang="en-GB" altLang="en-US">
                <a:latin typeface="Lato"/>
                <a:ea typeface="Lato"/>
                <a:cs typeface="Lato"/>
              </a:rPr>
              <a:t>Use Cases</a:t>
            </a:r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6C77A-24EF-232D-0137-64AA3627E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4825"/>
            <a:ext cx="2100263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B500465-4AFC-8E46-A6C9-D16F1B54D2A3}"/>
              </a:ext>
            </a:extLst>
          </p:cNvPr>
          <p:cNvSpPr/>
          <p:nvPr/>
        </p:nvSpPr>
        <p:spPr>
          <a:xfrm>
            <a:off x="674687" y="260349"/>
            <a:ext cx="771525" cy="771525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235CE0D7-B357-617E-AC05-73325C24D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2" y="220662"/>
            <a:ext cx="482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4800" b="1">
                <a:solidFill>
                  <a:schemeClr val="bg1"/>
                </a:solidFill>
                <a:latin typeface="Lato"/>
                <a:ea typeface="Lato"/>
                <a:cs typeface="Lato"/>
              </a:rPr>
              <a:t>2</a:t>
            </a:r>
            <a:endParaRPr lang="en-GB" altLang="en-US" sz="4800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697010-DB7A-8B33-AC3C-BB1F32D04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499610"/>
              </p:ext>
            </p:extLst>
          </p:nvPr>
        </p:nvGraphicFramePr>
        <p:xfrm>
          <a:off x="2523226" y="1250830"/>
          <a:ext cx="8830115" cy="3864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000">
                  <a:extLst>
                    <a:ext uri="{9D8B030D-6E8A-4147-A177-3AD203B41FA5}">
                      <a16:colId xmlns:a16="http://schemas.microsoft.com/office/drawing/2014/main" val="1292247636"/>
                    </a:ext>
                  </a:extLst>
                </a:gridCol>
                <a:gridCol w="3253662">
                  <a:extLst>
                    <a:ext uri="{9D8B030D-6E8A-4147-A177-3AD203B41FA5}">
                      <a16:colId xmlns:a16="http://schemas.microsoft.com/office/drawing/2014/main" val="581784744"/>
                    </a:ext>
                  </a:extLst>
                </a:gridCol>
                <a:gridCol w="2782453">
                  <a:extLst>
                    <a:ext uri="{9D8B030D-6E8A-4147-A177-3AD203B41FA5}">
                      <a16:colId xmlns:a16="http://schemas.microsoft.com/office/drawing/2014/main" val="3450559886"/>
                    </a:ext>
                  </a:extLst>
                </a:gridCol>
              </a:tblGrid>
              <a:tr h="60911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Description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307752"/>
                  </a:ext>
                </a:extLst>
              </a:tr>
              <a:tr h="142661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Event-driven applications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 stateful application that ingests events from event streams in real time and reacts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Fraud Detection </a:t>
                      </a:r>
                      <a:endParaRPr lang="pt-PT" dirty="0"/>
                    </a:p>
                    <a:p>
                      <a:pPr lvl="0" algn="ctr">
                        <a:buNone/>
                      </a:pPr>
                      <a:endParaRPr lang="en-US" dirty="0"/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Rule-Based Alerting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1025713"/>
                  </a:ext>
                </a:extLst>
              </a:tr>
              <a:tr h="60911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Batch/Streaming Data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Extract information and insight from raw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Quality Monitoring</a:t>
                      </a:r>
                    </a:p>
                    <a:p>
                      <a:pPr lvl="0" algn="ctr">
                        <a:buNone/>
                      </a:pPr>
                      <a:endParaRPr lang="en-US" dirty="0"/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Product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731697"/>
                  </a:ext>
                </a:extLst>
              </a:tr>
              <a:tr h="60911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ETL / </a:t>
                      </a:r>
                      <a:r>
                        <a:rPr lang="en-US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Data Pipelines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Transform and enrich data and move it across storage systems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Real-time Search</a:t>
                      </a:r>
                    </a:p>
                    <a:p>
                      <a:pPr lvl="0" algn="ctr">
                        <a:buNone/>
                      </a:pPr>
                      <a:endParaRPr lang="en-US" dirty="0"/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Continuous ETL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01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87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Placeholder 2">
            <a:extLst>
              <a:ext uri="{FF2B5EF4-FFF2-40B4-BE49-F238E27FC236}">
                <a16:creationId xmlns:a16="http://schemas.microsoft.com/office/drawing/2014/main" id="{8A844779-6BE3-6449-F52D-F6E5D948F15D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1638300" y="367505"/>
            <a:ext cx="2921000" cy="536575"/>
          </a:xfrm>
        </p:spPr>
        <p:txBody>
          <a:bodyPr>
            <a:normAutofit/>
          </a:bodyPr>
          <a:lstStyle/>
          <a:p>
            <a:r>
              <a:rPr lang="en-GB" altLang="en-US"/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045CD-5742-313C-26C8-389486C8C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4825"/>
            <a:ext cx="2100263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7B78C09-16D8-DFBB-A7A2-73002696CEC7}"/>
              </a:ext>
            </a:extLst>
          </p:cNvPr>
          <p:cNvSpPr/>
          <p:nvPr/>
        </p:nvSpPr>
        <p:spPr>
          <a:xfrm>
            <a:off x="674687" y="260349"/>
            <a:ext cx="771525" cy="771525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B0A1B94E-49F2-CA7D-4530-83AFADAC2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2" y="220662"/>
            <a:ext cx="482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12E78391-A033-41D2-4BF6-6E07DDBBC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4315" y="2342563"/>
            <a:ext cx="7104132" cy="35692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2D7B90-F59D-6E17-0C80-AB8E52C4B293}"/>
              </a:ext>
            </a:extLst>
          </p:cNvPr>
          <p:cNvSpPr txBox="1"/>
          <p:nvPr/>
        </p:nvSpPr>
        <p:spPr>
          <a:xfrm>
            <a:off x="4293369" y="1191490"/>
            <a:ext cx="44057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222229"/>
                </a:solidFill>
                <a:latin typeface="Calibri"/>
                <a:cs typeface="Calibri"/>
              </a:rPr>
              <a:t>Controller-Worker </a:t>
            </a:r>
            <a:r>
              <a:rPr lang="en-US" sz="2800" b="1">
                <a:solidFill>
                  <a:srgbClr val="222229"/>
                </a:solidFill>
                <a:latin typeface="Calibri"/>
                <a:cs typeface="Calibri"/>
              </a:rPr>
              <a:t>Paradigm</a:t>
            </a:r>
            <a:endParaRPr lang="en-US" sz="2800" b="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259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Placeholder 2">
            <a:extLst>
              <a:ext uri="{FF2B5EF4-FFF2-40B4-BE49-F238E27FC236}">
                <a16:creationId xmlns:a16="http://schemas.microsoft.com/office/drawing/2014/main" id="{8A844779-6BE3-6449-F52D-F6E5D948F15D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1638300" y="367505"/>
            <a:ext cx="3574142" cy="645432"/>
          </a:xfrm>
        </p:spPr>
        <p:txBody>
          <a:bodyPr>
            <a:normAutofit/>
          </a:bodyPr>
          <a:lstStyle/>
          <a:p>
            <a:r>
              <a:rPr lang="en-GB" altLang="en-US" dirty="0">
                <a:latin typeface="Lato"/>
                <a:ea typeface="Lato"/>
                <a:cs typeface="Lato"/>
              </a:rPr>
              <a:t>Execution Mode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045CD-5742-313C-26C8-389486C8C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4825"/>
            <a:ext cx="2100263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7B78C09-16D8-DFBB-A7A2-73002696CEC7}"/>
              </a:ext>
            </a:extLst>
          </p:cNvPr>
          <p:cNvSpPr/>
          <p:nvPr/>
        </p:nvSpPr>
        <p:spPr>
          <a:xfrm>
            <a:off x="674687" y="260349"/>
            <a:ext cx="771525" cy="771525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B0A1B94E-49F2-CA7D-4530-83AFADAC2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2" y="220662"/>
            <a:ext cx="482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E79AEF7-73E9-40CB-DC2F-EE8C4AD28B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1029"/>
          <a:stretch/>
        </p:blipFill>
        <p:spPr>
          <a:xfrm>
            <a:off x="2254306" y="1807342"/>
            <a:ext cx="3386213" cy="375986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B0BF5CA5-69FB-CD0B-B0AE-7CE59FAE6D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813"/>
          <a:stretch/>
        </p:blipFill>
        <p:spPr>
          <a:xfrm>
            <a:off x="6877138" y="1807342"/>
            <a:ext cx="3762068" cy="37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3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Placeholder 2">
            <a:extLst>
              <a:ext uri="{FF2B5EF4-FFF2-40B4-BE49-F238E27FC236}">
                <a16:creationId xmlns:a16="http://schemas.microsoft.com/office/drawing/2014/main" id="{8A844779-6BE3-6449-F52D-F6E5D948F15D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1638300" y="367505"/>
            <a:ext cx="2921000" cy="536575"/>
          </a:xfrm>
        </p:spPr>
        <p:txBody>
          <a:bodyPr>
            <a:normAutofit/>
          </a:bodyPr>
          <a:lstStyle/>
          <a:p>
            <a:r>
              <a:rPr lang="en-GB" altLang="en-US" dirty="0">
                <a:latin typeface="Lato"/>
                <a:ea typeface="Lato"/>
                <a:cs typeface="Lato"/>
              </a:rPr>
              <a:t>Processing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045CD-5742-313C-26C8-389486C8C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4825"/>
            <a:ext cx="2100263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7B78C09-16D8-DFBB-A7A2-73002696CEC7}"/>
              </a:ext>
            </a:extLst>
          </p:cNvPr>
          <p:cNvSpPr/>
          <p:nvPr/>
        </p:nvSpPr>
        <p:spPr>
          <a:xfrm>
            <a:off x="674687" y="260349"/>
            <a:ext cx="771525" cy="771525"/>
          </a:xfrm>
          <a:prstGeom prst="ellipse">
            <a:avLst/>
          </a:prstGeom>
          <a:solidFill>
            <a:srgbClr val="5D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B0A1B94E-49F2-CA7D-4530-83AFADAC2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2" y="220662"/>
            <a:ext cx="482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GB" alt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pic>
        <p:nvPicPr>
          <p:cNvPr id="10" name="Imagem 9" descr="Uma imagem com captura de ecrã, diagrama, file, design&#10;&#10;Descrição gerada automaticamente">
            <a:extLst>
              <a:ext uri="{FF2B5EF4-FFF2-40B4-BE49-F238E27FC236}">
                <a16:creationId xmlns:a16="http://schemas.microsoft.com/office/drawing/2014/main" id="{37C87993-9C23-C3F8-A003-0019A612A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31" y="2152254"/>
            <a:ext cx="8395155" cy="233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9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Marionete Col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35B0"/>
      </a:accent1>
      <a:accent2>
        <a:srgbClr val="32226D"/>
      </a:accent2>
      <a:accent3>
        <a:srgbClr val="5C34AF"/>
      </a:accent3>
      <a:accent4>
        <a:srgbClr val="A08BCE"/>
      </a:accent4>
      <a:accent5>
        <a:srgbClr val="D8D1E6"/>
      </a:accent5>
      <a:accent6>
        <a:srgbClr val="3D2A9A"/>
      </a:accent6>
      <a:hlink>
        <a:srgbClr val="5D35B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FEF2068-31E4-E148-A6BD-6DCAB69D9951}" vid="{F0893559-791B-CC4F-8CDA-32529DB4D3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F28604C215CD74791A60B7F7A5E8809" ma:contentTypeVersion="3" ma:contentTypeDescription="Criar um novo documento." ma:contentTypeScope="" ma:versionID="e8cb5a183f2b6d988a0c3596e7aaf431">
  <xsd:schema xmlns:xsd="http://www.w3.org/2001/XMLSchema" xmlns:xs="http://www.w3.org/2001/XMLSchema" xmlns:p="http://schemas.microsoft.com/office/2006/metadata/properties" xmlns:ns2="af0c69c7-c105-4d94-b84e-00a3f96c1c7e" targetNamespace="http://schemas.microsoft.com/office/2006/metadata/properties" ma:root="true" ma:fieldsID="fe8a6ebe6ade02e793c760a68e7c9dcb" ns2:_="">
    <xsd:import namespace="af0c69c7-c105-4d94-b84e-00a3f96c1c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0c69c7-c105-4d94-b84e-00a3f96c1c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C3DB02-497C-4C3B-A3EA-EFADAB5C44C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ED70368-3BA0-4847-BBB4-BABAF96AC5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465647-E2A9-4232-8256-6A26C53118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0c69c7-c105-4d94-b84e-00a3f96c1c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Ecrã Panorâmico</PresentationFormat>
  <Slides>19</Slides>
  <Notes>17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0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Beri Kockaya</dc:creator>
  <cp:revision>1692</cp:revision>
  <dcterms:created xsi:type="dcterms:W3CDTF">2023-07-14T16:33:36Z</dcterms:created>
  <dcterms:modified xsi:type="dcterms:W3CDTF">2024-01-11T00:13:40Z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0x010100EF28604C215CD74791A60B7F7A5E8809</vt:lpwstr>
  </property>
</Properties>
</file>